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rels" ContentType="application/vnd.openxmlformats-package.relationships+xml"/>
  <Default Extension="xlsx" ContentType="application/vnd.openxmlformats-officedocument.spreadsheetml.sheet"/>
  <Default Extension="xml" ContentType="application/xml"/>
  <Override PartName="/docProps/app.xml" ContentType="application/vnd.openxmlformats-officedocument.extended-properties+xml"/>
  <Override PartName="/docProps/core.xml" ContentType="application/vnd.openxmlformats-package.core-properties+xml"/>
  <Override PartName="/ppt/charts/chart1.xml" ContentType="application/vnd.openxmlformats-officedocument.drawingml.chart+xml"/>
  <Override PartName="/ppt/charts/chart2.xml" ContentType="application/vnd.openxmlformats-officedocument.drawingml.chart+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7"/>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Lst>
  <p:sldSz cx="12191695"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7" Type="http://schemas.openxmlformats.org/officeDocument/2006/relationships/slide" Target="slides/slide1.xml"/><Relationship Id="rId8" Type="http://schemas.openxmlformats.org/officeDocument/2006/relationships/notesMaster" Target="notesMasters/notesMaster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Sheet2.xlsx"/></Relationships>
</file>

<file path=ppt/charts/chart1.xml><?xml version="1.0" encoding="utf-8"?>
<c:chartSpace xmlns:c="http://schemas.openxmlformats.org/drawingml/2006/chart" xmlns:a="http://schemas.openxmlformats.org/drawingml/2006/main" xmlns:r="http://schemas.openxmlformats.org/officeDocument/2006/relationships">
  <c:date1904 val="0"/>
  <c:chart>
    <c:autoTitleDeleted val="0"/>
    <c:plotArea>
      <c:barChart>
        <c:barDir val="bar"/>
        <c:grouping val="stacked"/>
        <c:ser>
          <c:idx val="0"/>
          <c:order val="0"/>
          <c:tx>
            <c:strRef>
              <c:f>Sheet1!$B$1</c:f>
              <c:strCache>
                <c:ptCount val="1"/>
                <c:pt idx="0">
                  <c:v>Bắt đầu</c:v>
                </c:pt>
              </c:strCache>
            </c:strRef>
          </c:tx>
          <c:spPr>
            <a:noFill/>
            <a:ln>
              <a:noFill/>
            </a:ln>
          </c:spPr>
          <c:cat>
            <c:strRef>
              <c:f>Sheet1!$A$2:$A$24</c:f>
              <c:strCache>
                <c:ptCount val="23"/>
                <c:pt idx="0">
                  <c:v>Nhận brief</c:v>
                </c:pt>
                <c:pt idx="1">
                  <c:v>Hỏi làm rõ brief</c:v>
                </c:pt>
                <c:pt idx="2">
                  <c:v>Gửi proposal bản 1 và báo giá sơ bộ</c:v>
                </c:pt>
                <c:pt idx="3">
                  <c:v>Nhãn hàng góp ý vòng 1</c:v>
                </c:pt>
                <c:pt idx="4">
                  <c:v>Gửi proposal bản 2</c:v>
                </c:pt>
                <c:pt idx="5">
                  <c:v>Chốt phương án, ký hợp đồng</c:v>
                </c:pt>
                <c:pt idx="6">
                  <c:v>Duyệt key visual</c:v>
                </c:pt>
                <c:pt idx="7">
                  <c:v>Ký hợp đồng địa điểm</c:v>
                </c:pt>
                <c:pt idx="8">
                  <c:v>Duyệt phối cảnh 3D</c:v>
                </c:pt>
                <c:pt idx="9">
                  <c:v>Siêu thị duyệt điểm sampling</c:v>
                </c:pt>
                <c:pt idx="10">
                  <c:v>Địa điểm duyệt layout</c:v>
                </c:pt>
                <c:pt idx="11">
                  <c:v>Duyệt kịch bản, chương trình</c:v>
                </c:pt>
                <c:pt idx="12">
                  <c:v>Duyệt và in vật phẩm sampling</c:v>
                </c:pt>
                <c:pt idx="13">
                  <c:v>Sản xuất sân khấu, backdrop</c:v>
                </c:pt>
                <c:pt idx="14">
                  <c:v>Chốt danh sách khách</c:v>
                </c:pt>
                <c:pt idx="15">
                  <c:v>Tuyển, training PG</c:v>
                </c:pt>
                <c:pt idx="16">
                  <c:v>Nhận hàng mẫu sampling</c:v>
                </c:pt>
                <c:pt idx="17">
                  <c:v>Tổng duyệt</c:v>
                </c:pt>
                <c:pt idx="18">
                  <c:v>Ngày ra mắt</c:v>
                </c:pt>
                <c:pt idx="19">
                  <c:v>Sampling tuần 1 (Thứ Sáu-Chủ nhật)</c:v>
                </c:pt>
                <c:pt idx="20">
                  <c:v>Sampling tuần 2 (Thứ Sáu-Chủ nhật)</c:v>
                </c:pt>
                <c:pt idx="21">
                  <c:v>Báo cáo tổng kết</c:v>
                </c:pt>
                <c:pt idx="22">
                  <c:v>Nghiệm thu</c:v>
                </c:pt>
              </c:strCache>
            </c:strRef>
          </c:cat>
          <c:val>
            <c:numRef>
              <c:f>Sheet1!$B$2:$B$24</c:f>
              <c:numCache>
                <c:formatCode>dd/mm/yyyy</c:formatCode>
                <c:ptCount val="23"/>
                <c:pt idx="0">
                  <c:v>0</c:v>
                </c:pt>
                <c:pt idx="1">
                  <c:v>0</c:v>
                </c:pt>
                <c:pt idx="2">
                  <c:v>0</c:v>
                </c:pt>
                <c:pt idx="3">
                  <c:v>0</c:v>
                </c:pt>
                <c:pt idx="4">
                  <c:v>0</c:v>
                </c:pt>
                <c:pt idx="5">
                  <c:v>0</c:v>
                </c:pt>
                <c:pt idx="6">
                  <c:v>0</c:v>
                </c:pt>
                <c:pt idx="7">
                  <c:v>0</c:v>
                </c:pt>
                <c:pt idx="8">
                  <c:v>0</c:v>
                </c:pt>
                <c:pt idx="9">
                  <c:v>0</c:v>
                </c:pt>
                <c:pt idx="10">
                  <c:v>0</c:v>
                </c:pt>
                <c:pt idx="11">
                  <c:v>0</c:v>
                </c:pt>
                <c:pt idx="12">
                  <c:v>0</c:v>
                </c:pt>
                <c:pt idx="13">
                  <c:v>0</c:v>
                </c:pt>
                <c:pt idx="14">
                  <c:v>0</c:v>
                </c:pt>
                <c:pt idx="15">
                  <c:v>0</c:v>
                </c:pt>
                <c:pt idx="16">
                  <c:v>0</c:v>
                </c:pt>
                <c:pt idx="17">
                  <c:v>0</c:v>
                </c:pt>
                <c:pt idx="18">
                  <c:v>0</c:v>
                </c:pt>
                <c:pt idx="19">
                  <c:v>0</c:v>
                </c:pt>
                <c:pt idx="20">
                  <c:v>0</c:v>
                </c:pt>
                <c:pt idx="21">
                  <c:v>0</c:v>
                </c:pt>
                <c:pt idx="22">
                  <c:v>0</c:v>
                </c:pt>
              </c:numCache>
            </c:numRef>
          </c:val>
        </c:ser>
        <c:ser>
          <c:idx val="1"/>
          <c:order val="1"/>
          <c:tx>
            <c:strRef>
              <c:f>Sheet1!$C$1</c:f>
              <c:strCache>
                <c:ptCount val="1"/>
                <c:pt idx="0">
                  <c:v>Số ngày</c:v>
                </c:pt>
              </c:strCache>
            </c:strRef>
          </c:tx>
          <c:dPt>
            <c:idx val="0"/>
            <c:spPr>
              <a:solidFill>
                <a:srgbClr val="4E7D6E"/>
              </a:solidFill>
            </c:spPr>
          </c:dPt>
          <c:dPt>
            <c:idx val="1"/>
            <c:spPr>
              <a:solidFill>
                <a:srgbClr val="4E7D6E"/>
              </a:solidFill>
            </c:spPr>
          </c:dPt>
          <c:dPt>
            <c:idx val="2"/>
            <c:spPr>
              <a:solidFill>
                <a:srgbClr val="4E7D6E"/>
              </a:solidFill>
            </c:spPr>
          </c:dPt>
          <c:dPt>
            <c:idx val="3"/>
            <c:spPr>
              <a:solidFill>
                <a:srgbClr val="D99A3D"/>
              </a:solidFill>
            </c:spPr>
          </c:dPt>
          <c:dPt>
            <c:idx val="4"/>
            <c:spPr>
              <a:solidFill>
                <a:srgbClr val="4E7D6E"/>
              </a:solidFill>
            </c:spPr>
          </c:dPt>
          <c:dPt>
            <c:idx val="5"/>
            <c:spPr>
              <a:solidFill>
                <a:srgbClr val="D99A3D"/>
              </a:solidFill>
            </c:spPr>
          </c:dPt>
          <c:dPt>
            <c:idx val="6"/>
            <c:spPr>
              <a:solidFill>
                <a:srgbClr val="D99A3D"/>
              </a:solidFill>
            </c:spPr>
          </c:dPt>
          <c:dPt>
            <c:idx val="7"/>
            <c:spPr>
              <a:solidFill>
                <a:srgbClr val="D99A3D"/>
              </a:solidFill>
            </c:spPr>
          </c:dPt>
          <c:dPt>
            <c:idx val="8"/>
            <c:spPr>
              <a:solidFill>
                <a:srgbClr val="D99A3D"/>
              </a:solidFill>
            </c:spPr>
          </c:dPt>
          <c:dPt>
            <c:idx val="9"/>
            <c:spPr>
              <a:solidFill>
                <a:srgbClr val="D99A3D"/>
              </a:solidFill>
            </c:spPr>
          </c:dPt>
          <c:dPt>
            <c:idx val="10"/>
            <c:spPr>
              <a:solidFill>
                <a:srgbClr val="D99A3D"/>
              </a:solidFill>
            </c:spPr>
          </c:dPt>
          <c:dPt>
            <c:idx val="11"/>
            <c:spPr>
              <a:solidFill>
                <a:srgbClr val="D99A3D"/>
              </a:solidFill>
            </c:spPr>
          </c:dPt>
          <c:dPt>
            <c:idx val="12"/>
            <c:spPr>
              <a:solidFill>
                <a:srgbClr val="D99A3D"/>
              </a:solidFill>
            </c:spPr>
          </c:dPt>
          <c:dPt>
            <c:idx val="13"/>
            <c:spPr>
              <a:solidFill>
                <a:srgbClr val="4E7D6E"/>
              </a:solidFill>
            </c:spPr>
          </c:dPt>
          <c:dPt>
            <c:idx val="14"/>
            <c:spPr>
              <a:solidFill>
                <a:srgbClr val="D99A3D"/>
              </a:solidFill>
            </c:spPr>
          </c:dPt>
          <c:dPt>
            <c:idx val="15"/>
            <c:spPr>
              <a:solidFill>
                <a:srgbClr val="4E7D6E"/>
              </a:solidFill>
            </c:spPr>
          </c:dPt>
          <c:dPt>
            <c:idx val="16"/>
            <c:spPr>
              <a:solidFill>
                <a:srgbClr val="4E7D6E"/>
              </a:solidFill>
            </c:spPr>
          </c:dPt>
          <c:dPt>
            <c:idx val="17"/>
            <c:spPr>
              <a:solidFill>
                <a:srgbClr val="4E7D6E"/>
              </a:solidFill>
            </c:spPr>
          </c:dPt>
          <c:dPt>
            <c:idx val="18"/>
            <c:spPr>
              <a:solidFill>
                <a:srgbClr val="B8463A"/>
              </a:solidFill>
            </c:spPr>
          </c:dPt>
          <c:dPt>
            <c:idx val="19"/>
            <c:spPr>
              <a:solidFill>
                <a:srgbClr val="4E7D6E"/>
              </a:solidFill>
            </c:spPr>
          </c:dPt>
          <c:dPt>
            <c:idx val="20"/>
            <c:spPr>
              <a:solidFill>
                <a:srgbClr val="4E7D6E"/>
              </a:solidFill>
            </c:spPr>
          </c:dPt>
          <c:dPt>
            <c:idx val="21"/>
            <c:spPr>
              <a:solidFill>
                <a:srgbClr val="4E7D6E"/>
              </a:solidFill>
            </c:spPr>
          </c:dPt>
          <c:dPt>
            <c:idx val="22"/>
            <c:spPr>
              <a:solidFill>
                <a:srgbClr val="D99A3D"/>
              </a:solidFill>
            </c:spPr>
          </c:dPt>
          <c:cat>
            <c:strRef>
              <c:f>Sheet1!$A$2:$A$24</c:f>
              <c:strCache>
                <c:ptCount val="23"/>
                <c:pt idx="0">
                  <c:v>Nhận brief</c:v>
                </c:pt>
                <c:pt idx="1">
                  <c:v>Hỏi làm rõ brief</c:v>
                </c:pt>
                <c:pt idx="2">
                  <c:v>Gửi proposal bản 1 và báo giá sơ bộ</c:v>
                </c:pt>
                <c:pt idx="3">
                  <c:v>Nhãn hàng góp ý vòng 1</c:v>
                </c:pt>
                <c:pt idx="4">
                  <c:v>Gửi proposal bản 2</c:v>
                </c:pt>
                <c:pt idx="5">
                  <c:v>Chốt phương án, ký hợp đồng</c:v>
                </c:pt>
                <c:pt idx="6">
                  <c:v>Duyệt key visual</c:v>
                </c:pt>
                <c:pt idx="7">
                  <c:v>Ký hợp đồng địa điểm</c:v>
                </c:pt>
                <c:pt idx="8">
                  <c:v>Duyệt phối cảnh 3D</c:v>
                </c:pt>
                <c:pt idx="9">
                  <c:v>Siêu thị duyệt điểm sampling</c:v>
                </c:pt>
                <c:pt idx="10">
                  <c:v>Địa điểm duyệt layout</c:v>
                </c:pt>
                <c:pt idx="11">
                  <c:v>Duyệt kịch bản, chương trình</c:v>
                </c:pt>
                <c:pt idx="12">
                  <c:v>Duyệt và in vật phẩm sampling</c:v>
                </c:pt>
                <c:pt idx="13">
                  <c:v>Sản xuất sân khấu, backdrop</c:v>
                </c:pt>
                <c:pt idx="14">
                  <c:v>Chốt danh sách khách</c:v>
                </c:pt>
                <c:pt idx="15">
                  <c:v>Tuyển, training PG</c:v>
                </c:pt>
                <c:pt idx="16">
                  <c:v>Nhận hàng mẫu sampling</c:v>
                </c:pt>
                <c:pt idx="17">
                  <c:v>Tổng duyệt</c:v>
                </c:pt>
                <c:pt idx="18">
                  <c:v>Ngày ra mắt</c:v>
                </c:pt>
                <c:pt idx="19">
                  <c:v>Sampling tuần 1 (Thứ Sáu-Chủ nhật)</c:v>
                </c:pt>
                <c:pt idx="20">
                  <c:v>Sampling tuần 2 (Thứ Sáu-Chủ nhật)</c:v>
                </c:pt>
                <c:pt idx="21">
                  <c:v>Báo cáo tổng kết</c:v>
                </c:pt>
                <c:pt idx="22">
                  <c:v>Nghiệm thu</c:v>
                </c:pt>
              </c:strCache>
            </c:strRef>
          </c:cat>
          <c:val>
            <c:numRef>
              <c:f>Sheet1!$C$2:$C$24</c:f>
              <c:numCache>
                <c:formatCode>0</c:formatCode>
                <c:ptCount val="23"/>
                <c:pt idx="0">
                  <c:v>0</c:v>
                </c:pt>
                <c:pt idx="1">
                  <c:v>0</c:v>
                </c:pt>
                <c:pt idx="2">
                  <c:v>0</c:v>
                </c:pt>
                <c:pt idx="3">
                  <c:v>0</c:v>
                </c:pt>
                <c:pt idx="4">
                  <c:v>0</c:v>
                </c:pt>
                <c:pt idx="5">
                  <c:v>0</c:v>
                </c:pt>
                <c:pt idx="6">
                  <c:v>0</c:v>
                </c:pt>
                <c:pt idx="7">
                  <c:v>0</c:v>
                </c:pt>
                <c:pt idx="8">
                  <c:v>0</c:v>
                </c:pt>
                <c:pt idx="9">
                  <c:v>0</c:v>
                </c:pt>
                <c:pt idx="10">
                  <c:v>0</c:v>
                </c:pt>
                <c:pt idx="11">
                  <c:v>0</c:v>
                </c:pt>
                <c:pt idx="12">
                  <c:v>0</c:v>
                </c:pt>
                <c:pt idx="13">
                  <c:v>0</c:v>
                </c:pt>
                <c:pt idx="14">
                  <c:v>0</c:v>
                </c:pt>
                <c:pt idx="15">
                  <c:v>0</c:v>
                </c:pt>
                <c:pt idx="16">
                  <c:v>0</c:v>
                </c:pt>
                <c:pt idx="17">
                  <c:v>0</c:v>
                </c:pt>
                <c:pt idx="18">
                  <c:v>0</c:v>
                </c:pt>
                <c:pt idx="19">
                  <c:v>0</c:v>
                </c:pt>
                <c:pt idx="20">
                  <c:v>0</c:v>
                </c:pt>
                <c:pt idx="21">
                  <c:v>0</c:v>
                </c:pt>
                <c:pt idx="22">
                  <c:v>0</c:v>
                </c:pt>
              </c:numCache>
            </c:numRef>
          </c:val>
        </c:ser>
        <c:gapWidth val="45"/>
        <c:overlap val="100"/>
        <c:axId val="-2068027336"/>
        <c:axId val="-2113994440"/>
      </c:barChart>
      <c:catAx>
        <c:axId val="-2068027336"/>
        <c:scaling>
          <c:orientation val="maxMin"/>
        </c:scaling>
        <c:delete val="0"/>
        <c:axPos val="l"/>
        <c:majorTickMark val="out"/>
        <c:minorTickMark val="none"/>
        <c:tickLblPos val="nextTo"/>
        <c:spPr>
          <a:ln>
            <a:solidFill>
              <a:srgbClr val="D5DDD9"/>
            </a:solidFill>
          </a:ln>
        </c:spPr>
        <c:txPr>
          <a:bodyPr/>
          <a:lstStyle/>
          <a:p>
            <a:pPr>
              <a:defRPr sz="1000"/>
            </a:pPr>
          </a:p>
        </c:txPr>
        <c:crossAx val="-2113994440"/>
        <c:crosses val="autoZero"/>
        <c:auto val="1"/>
        <c:lblAlgn val="ctr"/>
        <c:lblOffset val="100"/>
        <c:noMultiLvlLbl val="0"/>
      </c:catAx>
      <c:valAx>
        <c:axId val="-2113994440"/>
        <c:scaling/>
        <c:delete val="0"/>
        <c:axPos val="b"/>
        <c:majorGridlines>
          <c:spPr>
            <a:ln>
              <a:solidFill>
                <a:srgbClr val="E4E8E6"/>
              </a:solidFill>
            </a:ln>
          </c:spPr>
        </c:majorGridlines>
        <c:numFmt formatCode="dd/mm" sourceLinked="0"/>
        <c:majorTickMark val="out"/>
        <c:minorTickMark val="none"/>
        <c:tickLblPos val="nextTo"/>
        <c:spPr>
          <a:ln>
            <a:noFill/>
          </a:ln>
        </c:spPr>
        <c:crossAx val="-2068027336"/>
        <c:crosses val="autoZero"/>
        <c:majorUnit val="7.0"/>
      </c:valAx>
    </c:plotArea>
    <c:dispBlanksAs val="gap"/>
  </c:chart>
  <c:txPr>
    <a:bodyPr/>
    <a:lstStyle/>
    <a:p>
      <a:pPr>
        <a:defRPr sz="900">
          <a:latin typeface="Arial"/>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chart>
    <c:title>
      <c:tx>
        <c:rich>
          <a:bodyPr/>
          <a:lstStyle/>
          <a:p>
            <a:r>
              <a:rPr sz="1200" b="1"/>
              <a:t>Theo nhóm hạng mục (triệu đồng, chưa phí, chưa VAT)</a:t>
            </a:r>
          </a:p>
        </c:rich>
      </c:tx>
      <c:layout/>
      <c:overlay val="0"/>
    </c:title>
    <c:autoTitleDeleted val="0"/>
    <c:plotArea>
      <c:barChart>
        <c:barDir val="col"/>
        <c:grouping val="clustered"/>
        <c:ser>
          <c:idx val="0"/>
          <c:order val="0"/>
          <c:tx>
            <c:strRef>
              <c:f>Sheet1!$B$1</c:f>
              <c:strCache>
                <c:ptCount val="1"/>
                <c:pt idx="0">
                  <c:v>Phương án A</c:v>
                </c:pt>
              </c:strCache>
            </c:strRef>
          </c:tx>
          <c:spPr>
            <a:solidFill>
              <a:srgbClr val="2F5D50"/>
            </a:solidFill>
          </c:spPr>
          <c:cat>
            <c:strRef>
              <c:f>Sheet1!$A$2:$A$11</c:f>
              <c:strCache>
                <c:ptCount val="10"/>
                <c:pt idx="0">
                  <c:v>Thiết kế sáng tạo</c:v>
                </c:pt>
                <c:pt idx="1">
                  <c:v>Sân khấu, backdrop</c:v>
                </c:pt>
                <c:pt idx="2">
                  <c:v>Âm thanh, ánh sáng, LED</c:v>
                </c:pt>
                <c:pt idx="3">
                  <c:v>Tiết mục biểu diễn</c:v>
                </c:pt>
                <c:pt idx="4">
                  <c:v>Nghi thức, khu dùng thử</c:v>
                </c:pt>
                <c:pt idx="5">
                  <c:v>MC, PG, lễ tân</c:v>
                </c:pt>
                <c:pt idx="6">
                  <c:v>Tiệc trưa</c:v>
                </c:pt>
                <c:pt idx="7">
                  <c:v>Quay phim, chụp ảnh</c:v>
                </c:pt>
                <c:pt idx="8">
                  <c:v>Hậu cần, lắp đặt</c:v>
                </c:pt>
                <c:pt idx="9">
                  <c:v>Địa điểm, khác</c:v>
                </c:pt>
              </c:strCache>
            </c:strRef>
          </c:cat>
          <c:val>
            <c:numRef>
              <c:f>Sheet1!$B$2:$B$11</c:f>
              <c:numCache>
                <c:formatCode>0</c:formatCode>
                <c:ptCount val="10"/>
                <c:pt idx="0">
                  <c:v>0</c:v>
                </c:pt>
                <c:pt idx="1">
                  <c:v>0</c:v>
                </c:pt>
                <c:pt idx="2">
                  <c:v>0</c:v>
                </c:pt>
                <c:pt idx="3">
                  <c:v>0</c:v>
                </c:pt>
                <c:pt idx="4">
                  <c:v>0</c:v>
                </c:pt>
                <c:pt idx="5">
                  <c:v>0</c:v>
                </c:pt>
                <c:pt idx="6">
                  <c:v>0</c:v>
                </c:pt>
                <c:pt idx="7">
                  <c:v>0</c:v>
                </c:pt>
                <c:pt idx="8">
                  <c:v>0</c:v>
                </c:pt>
                <c:pt idx="9">
                  <c:v>0</c:v>
                </c:pt>
              </c:numCache>
            </c:numRef>
          </c:val>
        </c:ser>
        <c:ser>
          <c:idx val="1"/>
          <c:order val="1"/>
          <c:tx>
            <c:strRef>
              <c:f>Sheet1!$C$1</c:f>
              <c:strCache>
                <c:ptCount val="1"/>
                <c:pt idx="0">
                  <c:v>Phương án B</c:v>
                </c:pt>
              </c:strCache>
            </c:strRef>
          </c:tx>
          <c:spPr>
            <a:solidFill>
              <a:srgbClr val="A9C5BA"/>
            </a:solidFill>
          </c:spPr>
          <c:cat>
            <c:strRef>
              <c:f>Sheet1!$A$2:$A$11</c:f>
              <c:strCache>
                <c:ptCount val="10"/>
                <c:pt idx="0">
                  <c:v>Thiết kế sáng tạo</c:v>
                </c:pt>
                <c:pt idx="1">
                  <c:v>Sân khấu, backdrop</c:v>
                </c:pt>
                <c:pt idx="2">
                  <c:v>Âm thanh, ánh sáng, LED</c:v>
                </c:pt>
                <c:pt idx="3">
                  <c:v>Tiết mục biểu diễn</c:v>
                </c:pt>
                <c:pt idx="4">
                  <c:v>Nghi thức, khu dùng thử</c:v>
                </c:pt>
                <c:pt idx="5">
                  <c:v>MC, PG, lễ tân</c:v>
                </c:pt>
                <c:pt idx="6">
                  <c:v>Tiệc trưa</c:v>
                </c:pt>
                <c:pt idx="7">
                  <c:v>Quay phim, chụp ảnh</c:v>
                </c:pt>
                <c:pt idx="8">
                  <c:v>Hậu cần, lắp đặt</c:v>
                </c:pt>
                <c:pt idx="9">
                  <c:v>Địa điểm, khác</c:v>
                </c:pt>
              </c:strCache>
            </c:strRef>
          </c:cat>
          <c:val>
            <c:numRef>
              <c:f>Sheet1!$C$2:$C$11</c:f>
              <c:numCache>
                <c:formatCode>0</c:formatCode>
                <c:ptCount val="10"/>
                <c:pt idx="0">
                  <c:v>0</c:v>
                </c:pt>
                <c:pt idx="1">
                  <c:v>0</c:v>
                </c:pt>
                <c:pt idx="2">
                  <c:v>0</c:v>
                </c:pt>
                <c:pt idx="3">
                  <c:v>0</c:v>
                </c:pt>
                <c:pt idx="4">
                  <c:v>0</c:v>
                </c:pt>
                <c:pt idx="5">
                  <c:v>0</c:v>
                </c:pt>
                <c:pt idx="6">
                  <c:v>0</c:v>
                </c:pt>
                <c:pt idx="7">
                  <c:v>0</c:v>
                </c:pt>
                <c:pt idx="8">
                  <c:v>0</c:v>
                </c:pt>
                <c:pt idx="9">
                  <c:v>0</c:v>
                </c:pt>
              </c:numCache>
            </c:numRef>
          </c:val>
        </c:ser>
        <c:dLbls>
          <c:numFmt formatCode="0" sourceLinked="0"/>
          <c:txPr>
            <a:bodyPr/>
            <a:lstStyle/>
            <a:p>
              <a:pPr>
                <a:defRPr sz="900"/>
              </a:pPr>
            </a:p>
          </c:txPr>
          <c:showLegendKey val="0"/>
          <c:showVal val="1"/>
          <c:showCatName val="0"/>
          <c:showSerName val="0"/>
          <c:showPercent val="0"/>
          <c:showBubbleSize val="0"/>
          <c:showLeaderLines val="1"/>
        </c:dLbls>
        <c:gapWidth val="60"/>
        <c:axId val="-2068027336"/>
        <c:axId val="-2113994440"/>
      </c:barChart>
      <c:catAx>
        <c:axId val="-2068027336"/>
        <c:scaling>
          <c:orientation val="minMax"/>
        </c:scaling>
        <c:delete val="0"/>
        <c:axPos val="b"/>
        <c:majorTickMark val="out"/>
        <c:minorTickMark val="none"/>
        <c:tickLblPos val="nextTo"/>
        <c:txPr>
          <a:bodyPr/>
          <a:lstStyle/>
          <a:p>
            <a:pPr>
              <a:defRPr sz="900"/>
            </a:pPr>
          </a:p>
        </c:txPr>
        <c:crossAx val="-2113994440"/>
        <c:crosses val="autoZero"/>
        <c:auto val="1"/>
        <c:lblAlgn val="ctr"/>
        <c:lblOffset val="100"/>
        <c:noMultiLvlLbl val="0"/>
      </c:catAx>
      <c:valAx>
        <c:axId val="-2113994440"/>
        <c:scaling/>
        <c:delete/>
        <c:axPos val="l"/>
        <c:majorTickMark val="out"/>
        <c:minorTickMark val="none"/>
        <c:tickLblPos val="nextTo"/>
        <c:crossAx val="-2068027336"/>
        <c:crosses val="autoZero"/>
      </c:valAx>
    </c:plotArea>
    <c:legend>
      <c:legendPos val="t"/>
      <c:overlay val="0"/>
    </c:legend>
    <c:dispBlanksAs val="gap"/>
  </c:chart>
  <c:txPr>
    <a:bodyPr/>
    <a:lstStyle/>
    <a:p>
      <a:pPr>
        <a:defRPr sz="1000">
          <a:latin typeface="Arial"/>
        </a:defRPr>
      </a:pPr>
      <a:endParaRPr lang="en-US"/>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89C1C7-3DCD-1040-A9CF-14679D8B5DDD}" type="datetimeFigureOut">
              <a:rPr lang="en-US" smtClean="0"/>
              <a:t>10/17/16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B5E49A5-4136-284D-997B-48E1D791AD67}" type="slidenum">
              <a:rPr lang="en-US" smtClean="0"/>
              <a:t>‹#›</a:t>
            </a:fld>
            <a:endParaRPr lang="en-US"/>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Slide này trả lời: chương trình gì, cho nhãn hàng nào, ai đề xuất, bản nào.</a:t>
            </a:r>
          </a:p>
          <a:p>
            <a:r>
              <a:t>Ghi gì: tên chương trình, chủ đề đề xuất, tên nhãn hàng, tên công ty của bạn, ngày dự kiến và dòng phiên bản. Mỗi lần sửa và gửi lại, đổi dòng phiên bản và ngày gửi (vd. Phiên bản 2 – 18.01.2027) và đặt tên tệp bắt đầu bằng ngày.</a:t>
            </a:r>
          </a:p>
        </p:txBody>
      </p:sp>
      <p:sp>
        <p:nvSpPr>
          <p:cNvPr id="4" name="Slide Number Placeholder 3"/>
          <p:cNvSpPr>
            <a:spLocks noGrp="1"/>
          </p:cNvSpPr>
          <p:nvPr>
            <p:ph type="sldNum" idx="5" sz="quarter"/>
          </p:nvPr>
        </p:nvSpPr>
        <p:spPr/>
      </p:sp>
    </p:spTree>
  </p:cSld>
  <p:clrMapOvr>
    <a:masterClrMapping/>
  </p:clrMapOvr>
</p:notes>
</file>

<file path=ppt/notesSlides/notesSlide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Slide này trả lời: proposal gồm những phần nào, phần nào nằm ở đâu.</a:t>
            </a:r>
          </a:p>
          <a:p>
            <a:r>
              <a:t>Ghi gì: giữ danh sách theo đúng thứ tự slide. Bỏ slide nào thì xóa dòng đó. Trình sếp nhanh thì dùng bản gọn 8 slide.</a:t>
            </a:r>
          </a:p>
        </p:txBody>
      </p:sp>
      <p:sp>
        <p:nvSpPr>
          <p:cNvPr id="4" name="Slide Number Placeholder 3"/>
          <p:cNvSpPr>
            <a:spLocks noGrp="1"/>
          </p:cNvSpPr>
          <p:nvPr>
            <p:ph type="sldNum" idx="5" sz="quarter"/>
          </p:nvPr>
        </p:nvSpPr>
        <p:spPr/>
      </p:sp>
    </p:spTree>
  </p:cSld>
  <p:clrMapOvr>
    <a:masterClrMapping/>
  </p:clrMapOvr>
</p:notes>
</file>

<file path=ppt/notesSlides/notesSlide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Slide này trả lời: bên đề xuất có hiểu đúng đầu bài không.</a:t>
            </a:r>
          </a:p>
          <a:p>
            <a:r>
              <a:t>Ghi gì: nhắc lại mục tiêu, khách, thời gian, địa điểm, ngân sách và phần việc thuê bằng lời của bạn, không chép nguyên brief. Khối «Cách đo» trả lời mục «Đo thành công bằng gì» của brief: mỗi chỉ số đếm bằng gì, ai đếm. Chỗ nào bạn hiểu khác brief thì ghi rõ để nhãn hàng xác nhận. Đối chiếu từng mục ở sheet «1. Đối chiếu brief» của file Excel.</a:t>
            </a:r>
          </a:p>
        </p:txBody>
      </p:sp>
      <p:sp>
        <p:nvSpPr>
          <p:cNvPr id="4" name="Slide Number Placeholder 3"/>
          <p:cNvSpPr>
            <a:spLocks noGrp="1"/>
          </p:cNvSpPr>
          <p:nvPr>
            <p:ph type="sldNum" idx="5" sz="quarter"/>
          </p:nvPr>
        </p:nvSpPr>
        <p:spPr/>
      </p:sp>
    </p:spTree>
  </p:cSld>
  <p:clrMapOvr>
    <a:masterClrMapping/>
  </p:clrMapOvr>
</p:notes>
</file>

<file path=ppt/notesSlides/notesSlide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Slide này trả lời: vì sao làm chương trình lúc này, khách nghĩ gì.</a:t>
            </a:r>
          </a:p>
          <a:p>
            <a:r>
              <a:t>Ghi gì: 2-3 dòng bối cảnh lấy từ brief; một câu insight nói bằng lời của khách. Insight là giả định thì ghi rõ và nhờ nhãn hàng xác nhận bằng số liệu của họ, đừng đưa số không nguồn.</a:t>
            </a:r>
          </a:p>
        </p:txBody>
      </p:sp>
      <p:sp>
        <p:nvSpPr>
          <p:cNvPr id="4" name="Slide Number Placeholder 3"/>
          <p:cNvSpPr>
            <a:spLocks noGrp="1"/>
          </p:cNvSpPr>
          <p:nvPr>
            <p:ph type="sldNum" idx="5" sz="quarter"/>
          </p:nvPr>
        </p:nvSpPr>
        <p:spPr/>
      </p:sp>
    </p:spTree>
  </p:cSld>
  <p:clrMapOvr>
    <a:masterClrMapping/>
  </p:clrMapOvr>
</p:notes>
</file>

<file path=ppt/notesSlides/notesSlide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Slide này trả lời: chương trình kể chuyện gì, bên duyệt nhớ được gì.</a:t>
            </a:r>
          </a:p>
          <a:p>
            <a:r>
              <a:t>Ghi gì: tên chủ đề, một thông điệp chính, một hình tượng lặp lại, rồi 3 điểm chạm nơi hình tượng xuất hiện. Hạng mục nào cũng nên kể cùng một chuyện, bên duyệt mới nhớ được ý tưởng.</a:t>
            </a:r>
          </a:p>
        </p:txBody>
      </p:sp>
      <p:sp>
        <p:nvSpPr>
          <p:cNvPr id="4" name="Slide Number Placeholder 3"/>
          <p:cNvSpPr>
            <a:spLocks noGrp="1"/>
          </p:cNvSpPr>
          <p:nvPr>
            <p:ph type="sldNum" idx="5" sz="quarter"/>
          </p:nvPr>
        </p:nvSpPr>
        <p:spPr/>
      </p:sp>
    </p:spTree>
  </p:cSld>
  <p:clrMapOvr>
    <a:masterClrMapping/>
  </p:clrMapOvr>
</p:notes>
</file>

<file path=ppt/notesSlides/notesSlide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Slide này trả lời: chương trình trông ra sao.</a:t>
            </a:r>
          </a:p>
          <a:p>
            <a:r>
              <a:t>Ghi gì: một key visual hoặc moodboard, 4 màu chính, vài tính từ cho phong cách (lấy từ brief), và những gì nhãn hàng cấm dùng. Brief chưa ghi điều cấm thì hỏi trước khi duyệt key visual.</a:t>
            </a:r>
          </a:p>
        </p:txBody>
      </p:sp>
      <p:sp>
        <p:nvSpPr>
          <p:cNvPr id="4" name="Slide Number Placeholder 3"/>
          <p:cNvSpPr>
            <a:spLocks noGrp="1"/>
          </p:cNvSpPr>
          <p:nvPr>
            <p:ph type="sldNum" idx="5" sz="quarter"/>
          </p:nvPr>
        </p:nvSpPr>
        <p:spPr/>
      </p:sp>
    </p:spTree>
  </p:cSld>
  <p:clrMapOvr>
    <a:masterClrMapping/>
  </p:clrMapOvr>
</p:notes>
</file>

<file path=ppt/notesSlides/notesSlide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Slide này trả lời: khách đi qua chương trình theo thứ tự nào, ở mỗi bước thấy gì và làm gì.</a:t>
            </a:r>
          </a:p>
          <a:p>
            <a:r>
              <a:t>Ghi gì: 4-6 bước theo đúng thứ tự khách đi, mỗi bước một dòng. Bước nào phục vụ mục tiêu kinh doanh của brief thì nói rõ.</a:t>
            </a:r>
          </a:p>
        </p:txBody>
      </p:sp>
      <p:sp>
        <p:nvSpPr>
          <p:cNvPr id="4" name="Slide Number Placeholder 3"/>
          <p:cNvSpPr>
            <a:spLocks noGrp="1"/>
          </p:cNvSpPr>
          <p:nvPr>
            <p:ph type="sldNum" idx="5" sz="quarter"/>
          </p:nvPr>
        </p:nvSpPr>
        <p:spPr/>
      </p:sp>
    </p:spTree>
  </p:cSld>
  <p:clrMapOvr>
    <a:masterClrMapping/>
  </p:clrMapOvr>
</p:notes>
</file>

<file path=ppt/notesSlides/notesSlide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Slide này trả lời: buổi lễ diễn ra thế nào theo giờ.</a:t>
            </a:r>
          </a:p>
          <a:p>
            <a:r>
              <a:t>Ghi gì: giờ, nội dung, ghi chú (ai phụ trách, phương án nào có). Giữ khung giờ đúng brief; phần nào chỉ có ở một phương án thì ghi ở cột Ghi chú.</a:t>
            </a:r>
          </a:p>
        </p:txBody>
      </p:sp>
      <p:sp>
        <p:nvSpPr>
          <p:cNvPr id="4" name="Slide Number Placeholder 3"/>
          <p:cNvSpPr>
            <a:spLocks noGrp="1"/>
          </p:cNvSpPr>
          <p:nvPr>
            <p:ph type="sldNum" idx="5" sz="quarter"/>
          </p:nvPr>
        </p:nvSpPr>
        <p:spPr/>
      </p:sp>
    </p:spTree>
  </p:cSld>
  <p:clrMapOvr>
    <a:masterClrMapping/>
  </p:clrMapOvr>
</p:notes>
</file>

<file path=ppt/notesSlides/notesSlide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Slide này trả lời: khu nào nằm ở đâu, bên duyệt và địa điểm thấy trước được không.</a:t>
            </a:r>
          </a:p>
          <a:p>
            <a:r>
              <a:t>Ghi gì: một phối cảnh 3D hoặc sơ đồ mặt bằng có đánh số khu, và các địa điểm đề xuất. Bản phối cảnh này dùng lại để xin địa điểm duyệt layout và cho đội thi công.</a:t>
            </a:r>
          </a:p>
        </p:txBody>
      </p:sp>
      <p:sp>
        <p:nvSpPr>
          <p:cNvPr id="4" name="Slide Number Placeholder 3"/>
          <p:cNvSpPr>
            <a:spLocks noGrp="1"/>
          </p:cNvSpPr>
          <p:nvPr>
            <p:ph type="sldNum" idx="5" sz="quarter"/>
          </p:nvPr>
        </p:nvSpPr>
        <p:spPr/>
      </p:sp>
    </p:spTree>
  </p:cSld>
  <p:clrMapOvr>
    <a:masterClrMapping/>
  </p:clrMapOvr>
</p:notes>
</file>

<file path=ppt/notesSlides/notesSlide1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Slide này trả lời: bên duyệt có những lựa chọn nào, mỗi lựa chọn tốn khoảng bao nhiêu.</a:t>
            </a:r>
          </a:p>
          <a:p>
            <a:r>
              <a:t>Ghi gì: một phương án đầy đủ và một phương án tinh gọn, so theo từng hoạt động; dòng cuối là tổng mỗi phương án. Hạng mục chưa chắc làm thì ghi Tùy chọn, không cộng vào tổng chính. Tổng lấy từ sheet «2. Ngân sách».</a:t>
            </a:r>
          </a:p>
        </p:txBody>
      </p:sp>
      <p:sp>
        <p:nvSpPr>
          <p:cNvPr id="4" name="Slide Number Placeholder 3"/>
          <p:cNvSpPr>
            <a:spLocks noGrp="1"/>
          </p:cNvSpPr>
          <p:nvPr>
            <p:ph type="sldNum" idx="5" sz="quarter"/>
          </p:nvPr>
        </p:nvSpPr>
        <p:spPr/>
      </p:sp>
    </p:spTree>
  </p:cSld>
  <p:clrMapOvr>
    <a:masterClrMapping/>
  </p:clrMapOvr>
</p:notes>
</file>

<file path=ppt/notesSlides/notesSlide1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Slide này trả lời: sau lễ ra mắt, sản phẩm đến tay người tiêu dùng thế nào.</a:t>
            </a:r>
          </a:p>
          <a:p>
            <a:r>
              <a:t>Ghi gì: số điểm, lịch, nhân sự, cách đếm lượt dùng thử, báo cáo, và phần brief còn trống cần nhãn hàng xác nhận. Lượt dùng thử là số cốc phát, không phải số người.</a:t>
            </a:r>
          </a:p>
        </p:txBody>
      </p:sp>
      <p:sp>
        <p:nvSpPr>
          <p:cNvPr id="4" name="Slide Number Placeholder 3"/>
          <p:cNvSpPr>
            <a:spLocks noGrp="1"/>
          </p:cNvSpPr>
          <p:nvPr>
            <p:ph type="sldNum" idx="5" sz="quarter"/>
          </p:nvPr>
        </p:nvSpPr>
        <p:spPr/>
      </p:sp>
    </p:spTree>
  </p:cSld>
  <p:clrMapOvr>
    <a:masterClrMapping/>
  </p:clrMapOvr>
</p:notes>
</file>

<file path=ppt/notesSlides/notesSlide1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Slide này trả lời: ai làm, ai là đầu mối hai bên, MC là ai.</a:t>
            </a:r>
          </a:p>
          <a:p>
            <a:r>
              <a:t>Ghi gì: sơ đồ đội của bạn theo nhóm việc, đầu mối phía nhãn hàng lấy từ brief, và 2 lựa chọn MC kèm hồ sơ hoặc video dẫn.</a:t>
            </a:r>
          </a:p>
        </p:txBody>
      </p:sp>
      <p:sp>
        <p:nvSpPr>
          <p:cNvPr id="4" name="Slide Number Placeholder 3"/>
          <p:cNvSpPr>
            <a:spLocks noGrp="1"/>
          </p:cNvSpPr>
          <p:nvPr>
            <p:ph type="sldNum" idx="5" sz="quarter"/>
          </p:nvPr>
        </p:nvSpPr>
        <p:spPr/>
      </p:sp>
    </p:spTree>
  </p:cSld>
  <p:clrMapOvr>
    <a:masterClrMapping/>
  </p:clrMapOvr>
</p:notes>
</file>

<file path=ppt/notesSlides/notesSlide1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Slide này trả lời: khi nào xong việc gì, bên nào phải duyệt gì và trước ngày nào.</a:t>
            </a:r>
          </a:p>
          <a:p>
            <a:r>
              <a:t>Ghi gì: các việc chính và mọi mốc duyệt của nhãn hàng, địa điểm, siêu thị. Chương trình hay trễ ở mốc duyệt chứ ít khi trễ ở khâu sản xuất. Sửa ngày: chuột phải vào biểu đồ, Edit Data (cột Bắt đầu là ngày, cột Số ngày là độ dài); hoặc dán biểu đồ từ sheet «3. Timeline».</a:t>
            </a:r>
          </a:p>
        </p:txBody>
      </p:sp>
      <p:sp>
        <p:nvSpPr>
          <p:cNvPr id="4" name="Slide Number Placeholder 3"/>
          <p:cNvSpPr>
            <a:spLocks noGrp="1"/>
          </p:cNvSpPr>
          <p:nvPr>
            <p:ph type="sldNum" idx="5" sz="quarter"/>
          </p:nvPr>
        </p:nvSpPr>
        <p:spPr/>
      </p:sp>
    </p:spTree>
  </p:cSld>
  <p:clrMapOvr>
    <a:masterClrMapping/>
  </p:clrMapOvr>
</p:notes>
</file>

<file path=ppt/notesSlides/notesSlide1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Slide này trả lời: chuyện gì có thể hỏng và bên đề xuất xử lý thế nào.</a:t>
            </a:r>
          </a:p>
          <a:p>
            <a:r>
              <a:t>Ghi gì: 4-6 rủi ro thật của chương trình này (địa điểm, thời tiết, khách, kỹ thuật, hàng hóa), dấu hiệu nhận biết sớm, cách xử lý và người xử lý.</a:t>
            </a:r>
          </a:p>
        </p:txBody>
      </p:sp>
      <p:sp>
        <p:nvSpPr>
          <p:cNvPr id="4" name="Slide Number Placeholder 3"/>
          <p:cNvSpPr>
            <a:spLocks noGrp="1"/>
          </p:cNvSpPr>
          <p:nvPr>
            <p:ph type="sldNum" idx="5" sz="quarter"/>
          </p:nvPr>
        </p:nvSpPr>
        <p:spPr/>
      </p:sp>
    </p:spTree>
  </p:cSld>
  <p:clrMapOvr>
    <a:masterClrMapping/>
  </p:clrMapOvr>
</p:notes>
</file>

<file path=ppt/notesSlides/notesSlide1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Slide này trả lời: mỗi phương án tốn khoảng bao nhiêu, đã gồm và chưa gồm gì.</a:t>
            </a:r>
          </a:p>
          <a:p>
            <a:r>
              <a:t>Ghi gì: tổng theo nhóm hạng mục và theo phương án, ghi chưa VAT và những khoản chưa gồm. Không đưa từng dòng giá lên slide: báo giá chi tiết gửi kèm thành file Excel. Sửa số: chuột phải vào biểu đồ, Edit Data, hoặc dán biểu đồ từ sheet «0. Bắt đầu».</a:t>
            </a:r>
          </a:p>
        </p:txBody>
      </p:sp>
      <p:sp>
        <p:nvSpPr>
          <p:cNvPr id="4" name="Slide Number Placeholder 3"/>
          <p:cNvSpPr>
            <a:spLocks noGrp="1"/>
          </p:cNvSpPr>
          <p:nvPr>
            <p:ph type="sldNum" idx="5" sz="quarter"/>
          </p:nvPr>
        </p:nvSpPr>
        <p:spPr/>
      </p:sp>
    </p:spTree>
  </p:cSld>
  <p:clrMapOvr>
    <a:masterClrMapping/>
  </p:clrMapOvr>
</p:notes>
</file>

<file path=ppt/notesSlides/notesSlide1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Slide này trả lời: nhãn hàng cần chốt gì để bên đề xuất làm tiếp.</a:t>
            </a:r>
          </a:p>
          <a:p>
            <a:r>
              <a:t>Ghi gì: mỗi dòng một việc cần chốt (chọn phương án, địa điểm, MC, ngày, phần brief còn trống) và hạn góp ý. Nên thêm một dòng ghi phần nhãn hàng tự lo (hàng mẫu, danh sách khách, thư mời, nội dung phát biểu, mời báo chí) để hai bên không báo giá trùng: bản ví dụ cố ý chưa có dòng này, nên sheet «1. Đối chiếu brief» đang báo đỏ mục «Phần doanh nghiệp tự lo».</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t>1/27/13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t>1/27/13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1/27/13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1/27/13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 Id="rId3" Type="http://schemas.openxmlformats.org/officeDocument/2006/relationships/chart" Target="../charts/char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xml"/><Relationship Id="rId3" Type="http://schemas.openxmlformats.org/officeDocument/2006/relationships/chart" Target="../charts/char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xml"/></Relationships>
</file>

<file path=ppt/slides/slide1.xml><?xml version="1.0" encoding="utf-8"?>
<p:sld xmlns:a="http://schemas.openxmlformats.org/drawingml/2006/main" xmlns:p="http://schemas.openxmlformats.org/presentationml/2006/main" xmlns:r="http://schemas.openxmlformats.org/officeDocument/2006/relationships">
  <p:cSld>
    <p:bg>
      <p:bgPr>
        <a:solidFill>
          <a:srgbClr val="F7F5EF"/>
        </a:solidFill>
        <a:effectLst/>
      </p:bgPr>
    </p:bg>
    <p:spTree>
      <p:nvGrpSpPr>
        <p:cNvPr id="1" name=""/>
        <p:cNvGrpSpPr/>
        <p:nvPr/>
      </p:nvGrpSpPr>
      <p:grpSpPr/>
      <p:sp>
        <p:nvSpPr>
          <p:cNvPr id="2" name="TextBox 1"/>
          <p:cNvSpPr txBox="1"/>
          <p:nvPr/>
        </p:nvSpPr>
        <p:spPr>
          <a:xfrm>
            <a:off x="548640" y="6419088"/>
            <a:ext cx="7863840" cy="274320"/>
          </a:xfrm>
          <a:prstGeom prst="rect">
            <a:avLst/>
          </a:prstGeom>
          <a:noFill/>
        </p:spPr>
        <p:txBody>
          <a:bodyPr wrap="square" anchor="t" lIns="73152" rIns="73152"/>
          <a:lstStyle/>
          <a:p>
            <a:pPr algn="l">
              <a:spcAft>
                <a:spcPts val="400"/>
              </a:spcAft>
            </a:pPr>
            <a:r>
              <a:rPr sz="900" b="0" i="0">
                <a:solidFill>
                  <a:srgbClr val="5F6B66"/>
                </a:solidFill>
                <a:latin typeface="Arial"/>
              </a:rPr>
              <a:t>[Tên chương trình] · Phiên bản [số] – [dd.mm.yyyy]</a:t>
            </a:r>
          </a:p>
        </p:txBody>
      </p:sp>
      <p:sp>
        <p:nvSpPr>
          <p:cNvPr id="3" name="TextBox 2"/>
          <p:cNvSpPr txBox="1"/>
          <p:nvPr/>
        </p:nvSpPr>
        <p:spPr>
          <a:xfrm>
            <a:off x="8503920" y="6419088"/>
            <a:ext cx="3136392" cy="274320"/>
          </a:xfrm>
          <a:prstGeom prst="rect">
            <a:avLst/>
          </a:prstGeom>
          <a:noFill/>
        </p:spPr>
        <p:txBody>
          <a:bodyPr wrap="square" anchor="t" lIns="73152" rIns="73152"/>
          <a:lstStyle/>
          <a:p>
            <a:pPr algn="r">
              <a:spcAft>
                <a:spcPts val="400"/>
              </a:spcAft>
            </a:pPr>
            <a:r>
              <a:rPr sz="900" b="0" i="0">
                <a:solidFill>
                  <a:srgbClr val="5F6B66"/>
                </a:solidFill>
                <a:latin typeface="Arial"/>
              </a:rPr>
              <a:t>Mẫu của A.M Agency – amagency.vn · 1</a:t>
            </a:r>
          </a:p>
        </p:txBody>
      </p:sp>
      <p:sp>
        <p:nvSpPr>
          <p:cNvPr id="4" name="TextBox 3"/>
          <p:cNvSpPr txBox="1"/>
          <p:nvPr/>
        </p:nvSpPr>
        <p:spPr>
          <a:xfrm>
            <a:off x="731520" y="868680"/>
            <a:ext cx="6400800" cy="365760"/>
          </a:xfrm>
          <a:prstGeom prst="rect">
            <a:avLst/>
          </a:prstGeom>
          <a:noFill/>
        </p:spPr>
        <p:txBody>
          <a:bodyPr wrap="square" anchor="t" lIns="73152" rIns="73152"/>
          <a:lstStyle/>
          <a:p>
            <a:pPr algn="l">
              <a:spcAft>
                <a:spcPts val="400"/>
              </a:spcAft>
            </a:pPr>
            <a:r>
              <a:rPr sz="1400" b="1" i="0">
                <a:solidFill>
                  <a:srgbClr val="D99A3D"/>
                </a:solidFill>
                <a:latin typeface="Arial"/>
              </a:rPr>
              <a:t>PROPOSAL SỰ KIỆN</a:t>
            </a:r>
          </a:p>
        </p:txBody>
      </p:sp>
      <p:sp>
        <p:nvSpPr>
          <p:cNvPr id="5" name="Rounded Rectangle 4"/>
          <p:cNvSpPr/>
          <p:nvPr/>
        </p:nvSpPr>
        <p:spPr>
          <a:xfrm>
            <a:off x="731520" y="1325880"/>
            <a:ext cx="6675120" cy="1097280"/>
          </a:xfrm>
          <a:prstGeom prst="roundRect">
            <a:avLst>
              <a:gd name="adj" fmla="val 6000"/>
            </a:avLst>
          </a:prstGeom>
          <a:solidFill>
            <a:srgbClr val="F7F5E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ctr" wrap="square" lIns="73152" rIns="73152"/>
          <a:lstStyle/>
          <a:p>
            <a:pPr algn="l">
              <a:spcAft>
                <a:spcPts val="400"/>
              </a:spcAft>
            </a:pPr>
            <a:r>
              <a:rPr sz="4000" b="0" i="1">
                <a:solidFill>
                  <a:srgbClr val="8A948F"/>
                </a:solidFill>
                <a:latin typeface="Arial"/>
              </a:rPr>
              <a:t>[Tên chương trình]</a:t>
            </a:r>
          </a:p>
        </p:txBody>
      </p:sp>
      <p:sp>
        <p:nvSpPr>
          <p:cNvPr id="6" name="Rounded Rectangle 5"/>
          <p:cNvSpPr/>
          <p:nvPr/>
        </p:nvSpPr>
        <p:spPr>
          <a:xfrm>
            <a:off x="731520" y="2560320"/>
            <a:ext cx="6675120" cy="685800"/>
          </a:xfrm>
          <a:prstGeom prst="roundRect">
            <a:avLst>
              <a:gd name="adj" fmla="val 6000"/>
            </a:avLst>
          </a:prstGeom>
          <a:solidFill>
            <a:srgbClr val="F7F5E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ctr" wrap="square" lIns="73152" rIns="73152"/>
          <a:lstStyle/>
          <a:p>
            <a:pPr algn="l">
              <a:spcAft>
                <a:spcPts val="400"/>
              </a:spcAft>
            </a:pPr>
            <a:r>
              <a:rPr sz="2200" b="0" i="1">
                <a:solidFill>
                  <a:srgbClr val="8A948F"/>
                </a:solidFill>
                <a:latin typeface="Arial"/>
              </a:rPr>
              <a:t>[Chủ đề đề xuất]</a:t>
            </a:r>
          </a:p>
        </p:txBody>
      </p:sp>
      <p:sp>
        <p:nvSpPr>
          <p:cNvPr id="7" name="Rounded Rectangle 6"/>
          <p:cNvSpPr/>
          <p:nvPr/>
        </p:nvSpPr>
        <p:spPr>
          <a:xfrm>
            <a:off x="731520" y="3429000"/>
            <a:ext cx="6675120" cy="1783080"/>
          </a:xfrm>
          <a:prstGeom prst="roundRect">
            <a:avLst>
              <a:gd name="adj" fmla="val 6000"/>
            </a:avLst>
          </a:prstGeom>
          <a:solidFill>
            <a:srgbClr val="F7F5E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500" b="0" i="1">
                <a:solidFill>
                  <a:srgbClr val="8A948F"/>
                </a:solidFill>
                <a:latin typeface="Arial"/>
              </a:rPr>
              <a:t>[Gửi nhãn hàng] · [Đơn vị đề xuất] · [Ngày, nơi, số khách] · [Phiên bản – ngày gửi]</a:t>
            </a:r>
          </a:p>
        </p:txBody>
      </p:sp>
      <p:sp>
        <p:nvSpPr>
          <p:cNvPr id="8" name="Rectangle 7"/>
          <p:cNvSpPr/>
          <p:nvPr/>
        </p:nvSpPr>
        <p:spPr>
          <a:xfrm>
            <a:off x="7818120" y="868680"/>
            <a:ext cx="3840480" cy="4937760"/>
          </a:xfrm>
          <a:prstGeom prst="rect">
            <a:avLst/>
          </a:prstGeom>
          <a:solidFill>
            <a:srgbClr val="EAF1EE"/>
          </a:solidFill>
          <a:ln w="19050">
            <a:solidFill>
              <a:srgbClr val="A9C5BA"/>
            </a:solidFill>
            <a:prstDash val="dash"/>
          </a:ln>
          <a:effectLst/>
        </p:spPr>
        <p:style>
          <a:lnRef idx="1">
            <a:schemeClr val="accent1"/>
          </a:lnRef>
          <a:fillRef idx="3">
            <a:schemeClr val="accent1"/>
          </a:fillRef>
          <a:effectRef idx="2">
            <a:schemeClr val="accent1"/>
          </a:effectRef>
          <a:fontRef idx="minor">
            <a:schemeClr val="lt1"/>
          </a:fontRef>
        </p:style>
        <p:txBody>
          <a:bodyPr rtlCol="0" anchor="ctr" wrap="square" lIns="73152" rIns="73152"/>
          <a:lstStyle/>
          <a:p>
            <a:pPr algn="ctr">
              <a:spcAft>
                <a:spcPts val="400"/>
              </a:spcAft>
            </a:pPr>
            <a:r>
              <a:rPr sz="1400" b="0" i="1">
                <a:solidFill>
                  <a:srgbClr val="5F6B66"/>
                </a:solidFill>
                <a:latin typeface="Arial"/>
              </a:rPr>
              <a:t>Chèn key visual
(ảnh của bạn, không dùng ảnh có logo nhãn khác)</a:t>
            </a:r>
          </a:p>
        </p:txBody>
      </p:sp>
      <p:sp>
        <p:nvSpPr>
          <p:cNvPr id="9" name="TextBox 8"/>
          <p:cNvSpPr txBox="1"/>
          <p:nvPr/>
        </p:nvSpPr>
        <p:spPr>
          <a:xfrm>
            <a:off x="731520" y="5623560"/>
            <a:ext cx="6675120" cy="548640"/>
          </a:xfrm>
          <a:prstGeom prst="rect">
            <a:avLst/>
          </a:prstGeom>
          <a:noFill/>
        </p:spPr>
        <p:txBody>
          <a:bodyPr wrap="square" anchor="t" lIns="73152" rIns="73152"/>
          <a:lstStyle/>
          <a:p>
            <a:pPr algn="l">
              <a:spcAft>
                <a:spcPts val="400"/>
              </a:spcAft>
            </a:pPr>
            <a:r>
              <a:rPr sz="1000" b="0" i="1">
                <a:solidFill>
                  <a:srgbClr val="5F6B66"/>
                </a:solidFill>
                <a:latin typeface="Arial"/>
              </a:rPr>
              <a:t>Bản trống: thay các ô [ ] bằng chương trình của bạn.</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548640" y="292608"/>
            <a:ext cx="8229600" cy="292608"/>
          </a:xfrm>
          <a:prstGeom prst="rect">
            <a:avLst/>
          </a:prstGeom>
          <a:noFill/>
        </p:spPr>
        <p:txBody>
          <a:bodyPr wrap="square" anchor="t" lIns="73152" rIns="73152"/>
          <a:lstStyle/>
          <a:p>
            <a:pPr algn="l">
              <a:spcAft>
                <a:spcPts val="400"/>
              </a:spcAft>
            </a:pPr>
            <a:r>
              <a:rPr sz="1100" b="1" i="0">
                <a:solidFill>
                  <a:srgbClr val="D99A3D"/>
                </a:solidFill>
                <a:latin typeface="Arial"/>
              </a:rPr>
              <a:t>NỘI DUNG</a:t>
            </a:r>
          </a:p>
        </p:txBody>
      </p:sp>
      <p:sp>
        <p:nvSpPr>
          <p:cNvPr id="3" name="TextBox 2"/>
          <p:cNvSpPr txBox="1"/>
          <p:nvPr/>
        </p:nvSpPr>
        <p:spPr>
          <a:xfrm>
            <a:off x="548640" y="566928"/>
            <a:ext cx="11064240" cy="685800"/>
          </a:xfrm>
          <a:prstGeom prst="rect">
            <a:avLst/>
          </a:prstGeom>
          <a:noFill/>
        </p:spPr>
        <p:txBody>
          <a:bodyPr wrap="square" anchor="t" lIns="73152" rIns="73152"/>
          <a:lstStyle/>
          <a:p>
            <a:pPr algn="l">
              <a:spcAft>
                <a:spcPts val="400"/>
              </a:spcAft>
            </a:pPr>
            <a:r>
              <a:rPr sz="2800" b="1" i="0">
                <a:solidFill>
                  <a:srgbClr val="2F5D50"/>
                </a:solidFill>
                <a:latin typeface="Arial"/>
              </a:rPr>
              <a:t>Nội dung chính</a:t>
            </a:r>
          </a:p>
        </p:txBody>
      </p:sp>
      <p:sp>
        <p:nvSpPr>
          <p:cNvPr id="4" name="Rectangle 3"/>
          <p:cNvSpPr/>
          <p:nvPr/>
        </p:nvSpPr>
        <p:spPr>
          <a:xfrm>
            <a:off x="548640" y="1261872"/>
            <a:ext cx="1097280" cy="45720"/>
          </a:xfrm>
          <a:prstGeom prst="rect">
            <a:avLst/>
          </a:prstGeom>
          <a:solidFill>
            <a:srgbClr val="D99A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548640" y="6419088"/>
            <a:ext cx="7863840" cy="274320"/>
          </a:xfrm>
          <a:prstGeom prst="rect">
            <a:avLst/>
          </a:prstGeom>
          <a:noFill/>
        </p:spPr>
        <p:txBody>
          <a:bodyPr wrap="square" anchor="t" lIns="73152" rIns="73152"/>
          <a:lstStyle/>
          <a:p>
            <a:pPr algn="l">
              <a:spcAft>
                <a:spcPts val="400"/>
              </a:spcAft>
            </a:pPr>
            <a:r>
              <a:rPr sz="900" b="0" i="0">
                <a:solidFill>
                  <a:srgbClr val="5F6B66"/>
                </a:solidFill>
                <a:latin typeface="Arial"/>
              </a:rPr>
              <a:t>[Tên chương trình] · Phiên bản [số] – [dd.mm.yyyy]</a:t>
            </a:r>
          </a:p>
        </p:txBody>
      </p:sp>
      <p:sp>
        <p:nvSpPr>
          <p:cNvPr id="6" name="TextBox 5"/>
          <p:cNvSpPr txBox="1"/>
          <p:nvPr/>
        </p:nvSpPr>
        <p:spPr>
          <a:xfrm>
            <a:off x="8503920" y="6419088"/>
            <a:ext cx="3136392" cy="274320"/>
          </a:xfrm>
          <a:prstGeom prst="rect">
            <a:avLst/>
          </a:prstGeom>
          <a:noFill/>
        </p:spPr>
        <p:txBody>
          <a:bodyPr wrap="square" anchor="t" lIns="73152" rIns="73152"/>
          <a:lstStyle/>
          <a:p>
            <a:pPr algn="r">
              <a:spcAft>
                <a:spcPts val="400"/>
              </a:spcAft>
            </a:pPr>
            <a:r>
              <a:rPr sz="900" b="0" i="0">
                <a:solidFill>
                  <a:srgbClr val="5F6B66"/>
                </a:solidFill>
                <a:latin typeface="Arial"/>
              </a:rPr>
              <a:t>Mẫu của A.M Agency – amagency.vn · 2</a:t>
            </a:r>
          </a:p>
        </p:txBody>
      </p:sp>
      <p:sp>
        <p:nvSpPr>
          <p:cNvPr id="7" name="TextBox 6"/>
          <p:cNvSpPr txBox="1"/>
          <p:nvPr/>
        </p:nvSpPr>
        <p:spPr>
          <a:xfrm>
            <a:off x="548640" y="1600200"/>
            <a:ext cx="640080" cy="457200"/>
          </a:xfrm>
          <a:prstGeom prst="rect">
            <a:avLst/>
          </a:prstGeom>
          <a:noFill/>
        </p:spPr>
        <p:txBody>
          <a:bodyPr wrap="square" anchor="t" lIns="73152" rIns="73152"/>
          <a:lstStyle/>
          <a:p>
            <a:pPr algn="l">
              <a:spcAft>
                <a:spcPts val="400"/>
              </a:spcAft>
            </a:pPr>
            <a:r>
              <a:rPr sz="1800" b="1" i="0">
                <a:solidFill>
                  <a:srgbClr val="D99A3D"/>
                </a:solidFill>
                <a:latin typeface="Arial"/>
              </a:rPr>
              <a:t>03</a:t>
            </a:r>
          </a:p>
        </p:txBody>
      </p:sp>
      <p:sp>
        <p:nvSpPr>
          <p:cNvPr id="8" name="TextBox 7"/>
          <p:cNvSpPr txBox="1"/>
          <p:nvPr/>
        </p:nvSpPr>
        <p:spPr>
          <a:xfrm>
            <a:off x="1188719" y="1627632"/>
            <a:ext cx="2834640" cy="457200"/>
          </a:xfrm>
          <a:prstGeom prst="rect">
            <a:avLst/>
          </a:prstGeom>
          <a:noFill/>
        </p:spPr>
        <p:txBody>
          <a:bodyPr wrap="square" anchor="t" lIns="73152" rIns="73152"/>
          <a:lstStyle/>
          <a:p>
            <a:pPr algn="l">
              <a:spcAft>
                <a:spcPts val="400"/>
              </a:spcAft>
            </a:pPr>
            <a:r>
              <a:rPr sz="1600" b="0" i="0">
                <a:solidFill>
                  <a:srgbClr val="1F2A27"/>
                </a:solidFill>
                <a:latin typeface="Arial"/>
              </a:rPr>
              <a:t>Hiểu brief</a:t>
            </a:r>
          </a:p>
        </p:txBody>
      </p:sp>
      <p:sp>
        <p:nvSpPr>
          <p:cNvPr id="9" name="TextBox 8"/>
          <p:cNvSpPr txBox="1"/>
          <p:nvPr/>
        </p:nvSpPr>
        <p:spPr>
          <a:xfrm>
            <a:off x="548640" y="2221992"/>
            <a:ext cx="640080" cy="457200"/>
          </a:xfrm>
          <a:prstGeom prst="rect">
            <a:avLst/>
          </a:prstGeom>
          <a:noFill/>
        </p:spPr>
        <p:txBody>
          <a:bodyPr wrap="square" anchor="t" lIns="73152" rIns="73152"/>
          <a:lstStyle/>
          <a:p>
            <a:pPr algn="l">
              <a:spcAft>
                <a:spcPts val="400"/>
              </a:spcAft>
            </a:pPr>
            <a:r>
              <a:rPr sz="1800" b="1" i="0">
                <a:solidFill>
                  <a:srgbClr val="D99A3D"/>
                </a:solidFill>
                <a:latin typeface="Arial"/>
              </a:rPr>
              <a:t>04</a:t>
            </a:r>
          </a:p>
        </p:txBody>
      </p:sp>
      <p:sp>
        <p:nvSpPr>
          <p:cNvPr id="10" name="TextBox 9"/>
          <p:cNvSpPr txBox="1"/>
          <p:nvPr/>
        </p:nvSpPr>
        <p:spPr>
          <a:xfrm>
            <a:off x="1188719" y="2249424"/>
            <a:ext cx="2834640" cy="457200"/>
          </a:xfrm>
          <a:prstGeom prst="rect">
            <a:avLst/>
          </a:prstGeom>
          <a:noFill/>
        </p:spPr>
        <p:txBody>
          <a:bodyPr wrap="square" anchor="t" lIns="73152" rIns="73152"/>
          <a:lstStyle/>
          <a:p>
            <a:pPr algn="l">
              <a:spcAft>
                <a:spcPts val="400"/>
              </a:spcAft>
            </a:pPr>
            <a:r>
              <a:rPr sz="1600" b="0" i="0">
                <a:solidFill>
                  <a:srgbClr val="1F2A27"/>
                </a:solidFill>
                <a:latin typeface="Arial"/>
              </a:rPr>
              <a:t>Bối cảnh và insight</a:t>
            </a:r>
          </a:p>
        </p:txBody>
      </p:sp>
      <p:sp>
        <p:nvSpPr>
          <p:cNvPr id="11" name="TextBox 10"/>
          <p:cNvSpPr txBox="1"/>
          <p:nvPr/>
        </p:nvSpPr>
        <p:spPr>
          <a:xfrm>
            <a:off x="548640" y="2843784"/>
            <a:ext cx="640080" cy="457200"/>
          </a:xfrm>
          <a:prstGeom prst="rect">
            <a:avLst/>
          </a:prstGeom>
          <a:noFill/>
        </p:spPr>
        <p:txBody>
          <a:bodyPr wrap="square" anchor="t" lIns="73152" rIns="73152"/>
          <a:lstStyle/>
          <a:p>
            <a:pPr algn="l">
              <a:spcAft>
                <a:spcPts val="400"/>
              </a:spcAft>
            </a:pPr>
            <a:r>
              <a:rPr sz="1800" b="1" i="0">
                <a:solidFill>
                  <a:srgbClr val="D99A3D"/>
                </a:solidFill>
                <a:latin typeface="Arial"/>
              </a:rPr>
              <a:t>05</a:t>
            </a:r>
          </a:p>
        </p:txBody>
      </p:sp>
      <p:sp>
        <p:nvSpPr>
          <p:cNvPr id="12" name="TextBox 11"/>
          <p:cNvSpPr txBox="1"/>
          <p:nvPr/>
        </p:nvSpPr>
        <p:spPr>
          <a:xfrm>
            <a:off x="1188719" y="2871216"/>
            <a:ext cx="2834640" cy="457200"/>
          </a:xfrm>
          <a:prstGeom prst="rect">
            <a:avLst/>
          </a:prstGeom>
          <a:noFill/>
        </p:spPr>
        <p:txBody>
          <a:bodyPr wrap="square" anchor="t" lIns="73152" rIns="73152"/>
          <a:lstStyle/>
          <a:p>
            <a:pPr algn="l">
              <a:spcAft>
                <a:spcPts val="400"/>
              </a:spcAft>
            </a:pPr>
            <a:r>
              <a:rPr sz="1600" b="0" i="0">
                <a:solidFill>
                  <a:srgbClr val="1F2A27"/>
                </a:solidFill>
                <a:latin typeface="Arial"/>
              </a:rPr>
              <a:t>Ý tưởng chủ đạo</a:t>
            </a:r>
          </a:p>
        </p:txBody>
      </p:sp>
      <p:sp>
        <p:nvSpPr>
          <p:cNvPr id="13" name="TextBox 12"/>
          <p:cNvSpPr txBox="1"/>
          <p:nvPr/>
        </p:nvSpPr>
        <p:spPr>
          <a:xfrm>
            <a:off x="548640" y="3465576"/>
            <a:ext cx="640080" cy="457200"/>
          </a:xfrm>
          <a:prstGeom prst="rect">
            <a:avLst/>
          </a:prstGeom>
          <a:noFill/>
        </p:spPr>
        <p:txBody>
          <a:bodyPr wrap="square" anchor="t" lIns="73152" rIns="73152"/>
          <a:lstStyle/>
          <a:p>
            <a:pPr algn="l">
              <a:spcAft>
                <a:spcPts val="400"/>
              </a:spcAft>
            </a:pPr>
            <a:r>
              <a:rPr sz="1800" b="1" i="0">
                <a:solidFill>
                  <a:srgbClr val="D99A3D"/>
                </a:solidFill>
                <a:latin typeface="Arial"/>
              </a:rPr>
              <a:t>06</a:t>
            </a:r>
          </a:p>
        </p:txBody>
      </p:sp>
      <p:sp>
        <p:nvSpPr>
          <p:cNvPr id="14" name="TextBox 13"/>
          <p:cNvSpPr txBox="1"/>
          <p:nvPr/>
        </p:nvSpPr>
        <p:spPr>
          <a:xfrm>
            <a:off x="1188719" y="3493008"/>
            <a:ext cx="2834640" cy="457200"/>
          </a:xfrm>
          <a:prstGeom prst="rect">
            <a:avLst/>
          </a:prstGeom>
          <a:noFill/>
        </p:spPr>
        <p:txBody>
          <a:bodyPr wrap="square" anchor="t" lIns="73152" rIns="73152"/>
          <a:lstStyle/>
          <a:p>
            <a:pPr algn="l">
              <a:spcAft>
                <a:spcPts val="400"/>
              </a:spcAft>
            </a:pPr>
            <a:r>
              <a:rPr sz="1600" b="0" i="0">
                <a:solidFill>
                  <a:srgbClr val="1F2A27"/>
                </a:solidFill>
                <a:latin typeface="Arial"/>
              </a:rPr>
              <a:t>Key visual, mood &amp; tone</a:t>
            </a:r>
          </a:p>
        </p:txBody>
      </p:sp>
      <p:sp>
        <p:nvSpPr>
          <p:cNvPr id="15" name="TextBox 14"/>
          <p:cNvSpPr txBox="1"/>
          <p:nvPr/>
        </p:nvSpPr>
        <p:spPr>
          <a:xfrm>
            <a:off x="548640" y="4087368"/>
            <a:ext cx="640080" cy="457200"/>
          </a:xfrm>
          <a:prstGeom prst="rect">
            <a:avLst/>
          </a:prstGeom>
          <a:noFill/>
        </p:spPr>
        <p:txBody>
          <a:bodyPr wrap="square" anchor="t" lIns="73152" rIns="73152"/>
          <a:lstStyle/>
          <a:p>
            <a:pPr algn="l">
              <a:spcAft>
                <a:spcPts val="400"/>
              </a:spcAft>
            </a:pPr>
            <a:r>
              <a:rPr sz="1800" b="1" i="0">
                <a:solidFill>
                  <a:srgbClr val="D99A3D"/>
                </a:solidFill>
                <a:latin typeface="Arial"/>
              </a:rPr>
              <a:t>07</a:t>
            </a:r>
          </a:p>
        </p:txBody>
      </p:sp>
      <p:sp>
        <p:nvSpPr>
          <p:cNvPr id="16" name="TextBox 15"/>
          <p:cNvSpPr txBox="1"/>
          <p:nvPr/>
        </p:nvSpPr>
        <p:spPr>
          <a:xfrm>
            <a:off x="1188719" y="4114800"/>
            <a:ext cx="2834640" cy="457200"/>
          </a:xfrm>
          <a:prstGeom prst="rect">
            <a:avLst/>
          </a:prstGeom>
          <a:noFill/>
        </p:spPr>
        <p:txBody>
          <a:bodyPr wrap="square" anchor="t" lIns="73152" rIns="73152"/>
          <a:lstStyle/>
          <a:p>
            <a:pPr algn="l">
              <a:spcAft>
                <a:spcPts val="400"/>
              </a:spcAft>
            </a:pPr>
            <a:r>
              <a:rPr sz="1600" b="0" i="0">
                <a:solidFill>
                  <a:srgbClr val="1F2A27"/>
                </a:solidFill>
                <a:latin typeface="Arial"/>
              </a:rPr>
              <a:t>Hành trình khách</a:t>
            </a:r>
          </a:p>
        </p:txBody>
      </p:sp>
      <p:sp>
        <p:nvSpPr>
          <p:cNvPr id="17" name="TextBox 16"/>
          <p:cNvSpPr txBox="1"/>
          <p:nvPr/>
        </p:nvSpPr>
        <p:spPr>
          <a:xfrm>
            <a:off x="548640" y="4709160"/>
            <a:ext cx="640080" cy="457200"/>
          </a:xfrm>
          <a:prstGeom prst="rect">
            <a:avLst/>
          </a:prstGeom>
          <a:noFill/>
        </p:spPr>
        <p:txBody>
          <a:bodyPr wrap="square" anchor="t" lIns="73152" rIns="73152"/>
          <a:lstStyle/>
          <a:p>
            <a:pPr algn="l">
              <a:spcAft>
                <a:spcPts val="400"/>
              </a:spcAft>
            </a:pPr>
            <a:r>
              <a:rPr sz="1800" b="1" i="0">
                <a:solidFill>
                  <a:srgbClr val="D99A3D"/>
                </a:solidFill>
                <a:latin typeface="Arial"/>
              </a:rPr>
              <a:t>08</a:t>
            </a:r>
          </a:p>
        </p:txBody>
      </p:sp>
      <p:sp>
        <p:nvSpPr>
          <p:cNvPr id="18" name="TextBox 17"/>
          <p:cNvSpPr txBox="1"/>
          <p:nvPr/>
        </p:nvSpPr>
        <p:spPr>
          <a:xfrm>
            <a:off x="1188719" y="4736592"/>
            <a:ext cx="2834640" cy="457200"/>
          </a:xfrm>
          <a:prstGeom prst="rect">
            <a:avLst/>
          </a:prstGeom>
          <a:noFill/>
        </p:spPr>
        <p:txBody>
          <a:bodyPr wrap="square" anchor="t" lIns="73152" rIns="73152"/>
          <a:lstStyle/>
          <a:p>
            <a:pPr algn="l">
              <a:spcAft>
                <a:spcPts val="400"/>
              </a:spcAft>
            </a:pPr>
            <a:r>
              <a:rPr sz="1600" b="0" i="0">
                <a:solidFill>
                  <a:srgbClr val="1F2A27"/>
                </a:solidFill>
                <a:latin typeface="Arial"/>
              </a:rPr>
              <a:t>Chương trình</a:t>
            </a:r>
          </a:p>
        </p:txBody>
      </p:sp>
      <p:sp>
        <p:nvSpPr>
          <p:cNvPr id="19" name="TextBox 18"/>
          <p:cNvSpPr txBox="1"/>
          <p:nvPr/>
        </p:nvSpPr>
        <p:spPr>
          <a:xfrm>
            <a:off x="548640" y="5330952"/>
            <a:ext cx="640080" cy="457200"/>
          </a:xfrm>
          <a:prstGeom prst="rect">
            <a:avLst/>
          </a:prstGeom>
          <a:noFill/>
        </p:spPr>
        <p:txBody>
          <a:bodyPr wrap="square" anchor="t" lIns="73152" rIns="73152"/>
          <a:lstStyle/>
          <a:p>
            <a:pPr algn="l">
              <a:spcAft>
                <a:spcPts val="400"/>
              </a:spcAft>
            </a:pPr>
            <a:r>
              <a:rPr sz="1800" b="1" i="0">
                <a:solidFill>
                  <a:srgbClr val="D99A3D"/>
                </a:solidFill>
                <a:latin typeface="Arial"/>
              </a:rPr>
              <a:t>09</a:t>
            </a:r>
          </a:p>
        </p:txBody>
      </p:sp>
      <p:sp>
        <p:nvSpPr>
          <p:cNvPr id="20" name="TextBox 19"/>
          <p:cNvSpPr txBox="1"/>
          <p:nvPr/>
        </p:nvSpPr>
        <p:spPr>
          <a:xfrm>
            <a:off x="1188719" y="5358384"/>
            <a:ext cx="2834640" cy="457200"/>
          </a:xfrm>
          <a:prstGeom prst="rect">
            <a:avLst/>
          </a:prstGeom>
          <a:noFill/>
        </p:spPr>
        <p:txBody>
          <a:bodyPr wrap="square" anchor="t" lIns="73152" rIns="73152"/>
          <a:lstStyle/>
          <a:p>
            <a:pPr algn="l">
              <a:spcAft>
                <a:spcPts val="400"/>
              </a:spcAft>
            </a:pPr>
            <a:r>
              <a:rPr sz="1600" b="0" i="0">
                <a:solidFill>
                  <a:srgbClr val="1F2A27"/>
                </a:solidFill>
                <a:latin typeface="Arial"/>
              </a:rPr>
              <a:t>Phối cảnh và layout</a:t>
            </a:r>
          </a:p>
        </p:txBody>
      </p:sp>
      <p:sp>
        <p:nvSpPr>
          <p:cNvPr id="21" name="TextBox 20"/>
          <p:cNvSpPr txBox="1"/>
          <p:nvPr/>
        </p:nvSpPr>
        <p:spPr>
          <a:xfrm>
            <a:off x="4069080" y="1600200"/>
            <a:ext cx="640080" cy="457200"/>
          </a:xfrm>
          <a:prstGeom prst="rect">
            <a:avLst/>
          </a:prstGeom>
          <a:noFill/>
        </p:spPr>
        <p:txBody>
          <a:bodyPr wrap="square" anchor="t" lIns="73152" rIns="73152"/>
          <a:lstStyle/>
          <a:p>
            <a:pPr algn="l">
              <a:spcAft>
                <a:spcPts val="400"/>
              </a:spcAft>
            </a:pPr>
            <a:r>
              <a:rPr sz="1800" b="1" i="0">
                <a:solidFill>
                  <a:srgbClr val="D99A3D"/>
                </a:solidFill>
                <a:latin typeface="Arial"/>
              </a:rPr>
              <a:t>10</a:t>
            </a:r>
          </a:p>
        </p:txBody>
      </p:sp>
      <p:sp>
        <p:nvSpPr>
          <p:cNvPr id="22" name="TextBox 21"/>
          <p:cNvSpPr txBox="1"/>
          <p:nvPr/>
        </p:nvSpPr>
        <p:spPr>
          <a:xfrm>
            <a:off x="4709160" y="1627632"/>
            <a:ext cx="2834640" cy="457200"/>
          </a:xfrm>
          <a:prstGeom prst="rect">
            <a:avLst/>
          </a:prstGeom>
          <a:noFill/>
        </p:spPr>
        <p:txBody>
          <a:bodyPr wrap="square" anchor="t" lIns="73152" rIns="73152"/>
          <a:lstStyle/>
          <a:p>
            <a:pPr algn="l">
              <a:spcAft>
                <a:spcPts val="400"/>
              </a:spcAft>
            </a:pPr>
            <a:r>
              <a:rPr sz="1600" b="0" i="0">
                <a:solidFill>
                  <a:srgbClr val="1F2A27"/>
                </a:solidFill>
                <a:latin typeface="Arial"/>
              </a:rPr>
              <a:t>Hoạt động, hai phương án</a:t>
            </a:r>
          </a:p>
        </p:txBody>
      </p:sp>
      <p:sp>
        <p:nvSpPr>
          <p:cNvPr id="23" name="TextBox 22"/>
          <p:cNvSpPr txBox="1"/>
          <p:nvPr/>
        </p:nvSpPr>
        <p:spPr>
          <a:xfrm>
            <a:off x="4069080" y="2221992"/>
            <a:ext cx="640080" cy="457200"/>
          </a:xfrm>
          <a:prstGeom prst="rect">
            <a:avLst/>
          </a:prstGeom>
          <a:noFill/>
        </p:spPr>
        <p:txBody>
          <a:bodyPr wrap="square" anchor="t" lIns="73152" rIns="73152"/>
          <a:lstStyle/>
          <a:p>
            <a:pPr algn="l">
              <a:spcAft>
                <a:spcPts val="400"/>
              </a:spcAft>
            </a:pPr>
            <a:r>
              <a:rPr sz="1800" b="1" i="0">
                <a:solidFill>
                  <a:srgbClr val="D99A3D"/>
                </a:solidFill>
                <a:latin typeface="Arial"/>
              </a:rPr>
              <a:t>11</a:t>
            </a:r>
          </a:p>
        </p:txBody>
      </p:sp>
      <p:sp>
        <p:nvSpPr>
          <p:cNvPr id="24" name="TextBox 23"/>
          <p:cNvSpPr txBox="1"/>
          <p:nvPr/>
        </p:nvSpPr>
        <p:spPr>
          <a:xfrm>
            <a:off x="4709160" y="2249424"/>
            <a:ext cx="2834640" cy="457200"/>
          </a:xfrm>
          <a:prstGeom prst="rect">
            <a:avLst/>
          </a:prstGeom>
          <a:noFill/>
        </p:spPr>
        <p:txBody>
          <a:bodyPr wrap="square" anchor="t" lIns="73152" rIns="73152"/>
          <a:lstStyle/>
          <a:p>
            <a:pPr algn="l">
              <a:spcAft>
                <a:spcPts val="400"/>
              </a:spcAft>
            </a:pPr>
            <a:r>
              <a:rPr sz="1600" b="0" i="0">
                <a:solidFill>
                  <a:srgbClr val="1F2A27"/>
                </a:solidFill>
                <a:latin typeface="Arial"/>
              </a:rPr>
              <a:t>Giai đoạn 2: sampling</a:t>
            </a:r>
          </a:p>
        </p:txBody>
      </p:sp>
      <p:sp>
        <p:nvSpPr>
          <p:cNvPr id="25" name="TextBox 24"/>
          <p:cNvSpPr txBox="1"/>
          <p:nvPr/>
        </p:nvSpPr>
        <p:spPr>
          <a:xfrm>
            <a:off x="4069080" y="2843784"/>
            <a:ext cx="640080" cy="457200"/>
          </a:xfrm>
          <a:prstGeom prst="rect">
            <a:avLst/>
          </a:prstGeom>
          <a:noFill/>
        </p:spPr>
        <p:txBody>
          <a:bodyPr wrap="square" anchor="t" lIns="73152" rIns="73152"/>
          <a:lstStyle/>
          <a:p>
            <a:pPr algn="l">
              <a:spcAft>
                <a:spcPts val="400"/>
              </a:spcAft>
            </a:pPr>
            <a:r>
              <a:rPr sz="1800" b="1" i="0">
                <a:solidFill>
                  <a:srgbClr val="D99A3D"/>
                </a:solidFill>
                <a:latin typeface="Arial"/>
              </a:rPr>
              <a:t>12</a:t>
            </a:r>
          </a:p>
        </p:txBody>
      </p:sp>
      <p:sp>
        <p:nvSpPr>
          <p:cNvPr id="26" name="TextBox 25"/>
          <p:cNvSpPr txBox="1"/>
          <p:nvPr/>
        </p:nvSpPr>
        <p:spPr>
          <a:xfrm>
            <a:off x="4709160" y="2871216"/>
            <a:ext cx="2834640" cy="457200"/>
          </a:xfrm>
          <a:prstGeom prst="rect">
            <a:avLst/>
          </a:prstGeom>
          <a:noFill/>
        </p:spPr>
        <p:txBody>
          <a:bodyPr wrap="square" anchor="t" lIns="73152" rIns="73152"/>
          <a:lstStyle/>
          <a:p>
            <a:pPr algn="l">
              <a:spcAft>
                <a:spcPts val="400"/>
              </a:spcAft>
            </a:pPr>
            <a:r>
              <a:rPr sz="1600" b="0" i="0">
                <a:solidFill>
                  <a:srgbClr val="1F2A27"/>
                </a:solidFill>
                <a:latin typeface="Arial"/>
              </a:rPr>
              <a:t>Nhân sự và đầu mối</a:t>
            </a:r>
          </a:p>
        </p:txBody>
      </p:sp>
      <p:sp>
        <p:nvSpPr>
          <p:cNvPr id="27" name="TextBox 26"/>
          <p:cNvSpPr txBox="1"/>
          <p:nvPr/>
        </p:nvSpPr>
        <p:spPr>
          <a:xfrm>
            <a:off x="4069080" y="3465576"/>
            <a:ext cx="640080" cy="457200"/>
          </a:xfrm>
          <a:prstGeom prst="rect">
            <a:avLst/>
          </a:prstGeom>
          <a:noFill/>
        </p:spPr>
        <p:txBody>
          <a:bodyPr wrap="square" anchor="t" lIns="73152" rIns="73152"/>
          <a:lstStyle/>
          <a:p>
            <a:pPr algn="l">
              <a:spcAft>
                <a:spcPts val="400"/>
              </a:spcAft>
            </a:pPr>
            <a:r>
              <a:rPr sz="1800" b="1" i="0">
                <a:solidFill>
                  <a:srgbClr val="D99A3D"/>
                </a:solidFill>
                <a:latin typeface="Arial"/>
              </a:rPr>
              <a:t>13</a:t>
            </a:r>
          </a:p>
        </p:txBody>
      </p:sp>
      <p:sp>
        <p:nvSpPr>
          <p:cNvPr id="28" name="TextBox 27"/>
          <p:cNvSpPr txBox="1"/>
          <p:nvPr/>
        </p:nvSpPr>
        <p:spPr>
          <a:xfrm>
            <a:off x="4709160" y="3493008"/>
            <a:ext cx="2834640" cy="457200"/>
          </a:xfrm>
          <a:prstGeom prst="rect">
            <a:avLst/>
          </a:prstGeom>
          <a:noFill/>
        </p:spPr>
        <p:txBody>
          <a:bodyPr wrap="square" anchor="t" lIns="73152" rIns="73152"/>
          <a:lstStyle/>
          <a:p>
            <a:pPr algn="l">
              <a:spcAft>
                <a:spcPts val="400"/>
              </a:spcAft>
            </a:pPr>
            <a:r>
              <a:rPr sz="1600" b="0" i="0">
                <a:solidFill>
                  <a:srgbClr val="1F2A27"/>
                </a:solidFill>
                <a:latin typeface="Arial"/>
              </a:rPr>
              <a:t>Timeline có mốc duyệt</a:t>
            </a:r>
          </a:p>
        </p:txBody>
      </p:sp>
      <p:sp>
        <p:nvSpPr>
          <p:cNvPr id="29" name="TextBox 28"/>
          <p:cNvSpPr txBox="1"/>
          <p:nvPr/>
        </p:nvSpPr>
        <p:spPr>
          <a:xfrm>
            <a:off x="4069080" y="4087368"/>
            <a:ext cx="640080" cy="457200"/>
          </a:xfrm>
          <a:prstGeom prst="rect">
            <a:avLst/>
          </a:prstGeom>
          <a:noFill/>
        </p:spPr>
        <p:txBody>
          <a:bodyPr wrap="square" anchor="t" lIns="73152" rIns="73152"/>
          <a:lstStyle/>
          <a:p>
            <a:pPr algn="l">
              <a:spcAft>
                <a:spcPts val="400"/>
              </a:spcAft>
            </a:pPr>
            <a:r>
              <a:rPr sz="1800" b="1" i="0">
                <a:solidFill>
                  <a:srgbClr val="D99A3D"/>
                </a:solidFill>
                <a:latin typeface="Arial"/>
              </a:rPr>
              <a:t>14</a:t>
            </a:r>
          </a:p>
        </p:txBody>
      </p:sp>
      <p:sp>
        <p:nvSpPr>
          <p:cNvPr id="30" name="TextBox 29"/>
          <p:cNvSpPr txBox="1"/>
          <p:nvPr/>
        </p:nvSpPr>
        <p:spPr>
          <a:xfrm>
            <a:off x="4709160" y="4114800"/>
            <a:ext cx="2834640" cy="457200"/>
          </a:xfrm>
          <a:prstGeom prst="rect">
            <a:avLst/>
          </a:prstGeom>
          <a:noFill/>
        </p:spPr>
        <p:txBody>
          <a:bodyPr wrap="square" anchor="t" lIns="73152" rIns="73152"/>
          <a:lstStyle/>
          <a:p>
            <a:pPr algn="l">
              <a:spcAft>
                <a:spcPts val="400"/>
              </a:spcAft>
            </a:pPr>
            <a:r>
              <a:rPr sz="1600" b="0" i="0">
                <a:solidFill>
                  <a:srgbClr val="1F2A27"/>
                </a:solidFill>
                <a:latin typeface="Arial"/>
              </a:rPr>
              <a:t>Rủi ro và dự phòng</a:t>
            </a:r>
          </a:p>
        </p:txBody>
      </p:sp>
      <p:sp>
        <p:nvSpPr>
          <p:cNvPr id="31" name="TextBox 30"/>
          <p:cNvSpPr txBox="1"/>
          <p:nvPr/>
        </p:nvSpPr>
        <p:spPr>
          <a:xfrm>
            <a:off x="4069080" y="4709160"/>
            <a:ext cx="640080" cy="457200"/>
          </a:xfrm>
          <a:prstGeom prst="rect">
            <a:avLst/>
          </a:prstGeom>
          <a:noFill/>
        </p:spPr>
        <p:txBody>
          <a:bodyPr wrap="square" anchor="t" lIns="73152" rIns="73152"/>
          <a:lstStyle/>
          <a:p>
            <a:pPr algn="l">
              <a:spcAft>
                <a:spcPts val="400"/>
              </a:spcAft>
            </a:pPr>
            <a:r>
              <a:rPr sz="1800" b="1" i="0">
                <a:solidFill>
                  <a:srgbClr val="D99A3D"/>
                </a:solidFill>
                <a:latin typeface="Arial"/>
              </a:rPr>
              <a:t>15</a:t>
            </a:r>
          </a:p>
        </p:txBody>
      </p:sp>
      <p:sp>
        <p:nvSpPr>
          <p:cNvPr id="32" name="TextBox 31"/>
          <p:cNvSpPr txBox="1"/>
          <p:nvPr/>
        </p:nvSpPr>
        <p:spPr>
          <a:xfrm>
            <a:off x="4709160" y="4736592"/>
            <a:ext cx="2834640" cy="457200"/>
          </a:xfrm>
          <a:prstGeom prst="rect">
            <a:avLst/>
          </a:prstGeom>
          <a:noFill/>
        </p:spPr>
        <p:txBody>
          <a:bodyPr wrap="square" anchor="t" lIns="73152" rIns="73152"/>
          <a:lstStyle/>
          <a:p>
            <a:pPr algn="l">
              <a:spcAft>
                <a:spcPts val="400"/>
              </a:spcAft>
            </a:pPr>
            <a:r>
              <a:rPr sz="1600" b="0" i="0">
                <a:solidFill>
                  <a:srgbClr val="1F2A27"/>
                </a:solidFill>
                <a:latin typeface="Arial"/>
              </a:rPr>
              <a:t>Ngân sách tóm tắt</a:t>
            </a:r>
          </a:p>
        </p:txBody>
      </p:sp>
      <p:sp>
        <p:nvSpPr>
          <p:cNvPr id="33" name="TextBox 32"/>
          <p:cNvSpPr txBox="1"/>
          <p:nvPr/>
        </p:nvSpPr>
        <p:spPr>
          <a:xfrm>
            <a:off x="4069080" y="5330952"/>
            <a:ext cx="640080" cy="457200"/>
          </a:xfrm>
          <a:prstGeom prst="rect">
            <a:avLst/>
          </a:prstGeom>
          <a:noFill/>
        </p:spPr>
        <p:txBody>
          <a:bodyPr wrap="square" anchor="t" lIns="73152" rIns="73152"/>
          <a:lstStyle/>
          <a:p>
            <a:pPr algn="l">
              <a:spcAft>
                <a:spcPts val="400"/>
              </a:spcAft>
            </a:pPr>
            <a:r>
              <a:rPr sz="1800" b="1" i="0">
                <a:solidFill>
                  <a:srgbClr val="D99A3D"/>
                </a:solidFill>
                <a:latin typeface="Arial"/>
              </a:rPr>
              <a:t>16</a:t>
            </a:r>
          </a:p>
        </p:txBody>
      </p:sp>
      <p:sp>
        <p:nvSpPr>
          <p:cNvPr id="34" name="TextBox 33"/>
          <p:cNvSpPr txBox="1"/>
          <p:nvPr/>
        </p:nvSpPr>
        <p:spPr>
          <a:xfrm>
            <a:off x="4709160" y="5358384"/>
            <a:ext cx="2834640" cy="457200"/>
          </a:xfrm>
          <a:prstGeom prst="rect">
            <a:avLst/>
          </a:prstGeom>
          <a:noFill/>
        </p:spPr>
        <p:txBody>
          <a:bodyPr wrap="square" anchor="t" lIns="73152" rIns="73152"/>
          <a:lstStyle/>
          <a:p>
            <a:pPr algn="l">
              <a:spcAft>
                <a:spcPts val="400"/>
              </a:spcAft>
            </a:pPr>
            <a:r>
              <a:rPr sz="1600" b="0" i="0">
                <a:solidFill>
                  <a:srgbClr val="1F2A27"/>
                </a:solidFill>
                <a:latin typeface="Arial"/>
              </a:rPr>
              <a:t>Cần nhãn hàng xác nhận</a:t>
            </a:r>
          </a:p>
        </p:txBody>
      </p:sp>
      <p:sp>
        <p:nvSpPr>
          <p:cNvPr id="35" name="Rounded Rectangle 34"/>
          <p:cNvSpPr/>
          <p:nvPr/>
        </p:nvSpPr>
        <p:spPr>
          <a:xfrm>
            <a:off x="7726679" y="1554480"/>
            <a:ext cx="3913632" cy="4480560"/>
          </a:xfrm>
          <a:prstGeom prst="roundRect">
            <a:avLst>
              <a:gd name="adj" fmla="val 6000"/>
            </a:avLst>
          </a:prstGeom>
          <a:solidFill>
            <a:srgbClr val="EAF1EE"/>
          </a:solidFill>
          <a:ln>
            <a:noFill/>
          </a:ln>
          <a:effectLst/>
        </p:spPr>
        <p:style>
          <a:lnRef idx="1">
            <a:schemeClr val="accent1"/>
          </a:lnRef>
          <a:fillRef idx="3">
            <a:schemeClr val="accent1"/>
          </a:fillRef>
          <a:effectRef idx="2">
            <a:schemeClr val="accent1"/>
          </a:effectRef>
          <a:fontRef idx="minor">
            <a:schemeClr val="lt1"/>
          </a:fontRef>
        </p:style>
        <p:txBody>
          <a:bodyPr rtlCol="0" anchor="t" wrap="square" lIns="164592" rIns="164592"/>
          <a:lstStyle/>
          <a:p>
            <a:pPr algn="l">
              <a:spcAft>
                <a:spcPts val="600"/>
              </a:spcAft>
            </a:pPr>
            <a:r>
              <a:rPr sz="1500" b="1" i="0">
                <a:solidFill>
                  <a:srgbClr val="2F5D50"/>
                </a:solidFill>
                <a:latin typeface="Arial"/>
              </a:rPr>
              <a:t>Cách dùng mẫu</a:t>
            </a:r>
          </a:p>
          <a:p>
            <a:pPr algn="l">
              <a:spcAft>
                <a:spcPts val="600"/>
              </a:spcAft>
            </a:pPr>
            <a:r>
              <a:rPr sz="1200" b="0" i="0">
                <a:solidFill>
                  <a:srgbClr val="1F2A27"/>
                </a:solidFill>
                <a:latin typeface="Arial"/>
              </a:rPr>
              <a:t>• Khung viền cam là chỗ cần điền: nhập nội dung của bạn, xong thì bỏ viền (Format Shape &gt; Line &gt; No line).</a:t>
            </a:r>
          </a:p>
          <a:p>
            <a:pPr algn="l">
              <a:spcAft>
                <a:spcPts val="600"/>
              </a:spcAft>
            </a:pPr>
            <a:r>
              <a:rPr sz="1200" b="0" i="0">
                <a:solidFill>
                  <a:srgbClr val="1F2A27"/>
                </a:solidFill>
                <a:latin typeface="Arial"/>
              </a:rPr>
              <a:t>• Ô xám nét đứt «Chèn ảnh»: chèn ảnh của bạn đè lên rồi xóa ô.</a:t>
            </a:r>
          </a:p>
          <a:p>
            <a:pPr algn="l">
              <a:spcAft>
                <a:spcPts val="600"/>
              </a:spcAft>
            </a:pPr>
            <a:r>
              <a:rPr sz="1200" b="0" i="0">
                <a:solidFill>
                  <a:srgbClr val="1F2A27"/>
                </a:solidFill>
                <a:latin typeface="Arial"/>
              </a:rPr>
              <a:t>• Biểu đồ: bấm chuột phải, chọn Edit Data, sửa số là cột đổi.</a:t>
            </a:r>
          </a:p>
          <a:p>
            <a:pPr algn="l">
              <a:spcAft>
                <a:spcPts val="600"/>
              </a:spcAft>
            </a:pPr>
            <a:r>
              <a:rPr sz="1200" b="0" i="0">
                <a:solidFill>
                  <a:srgbClr val="1F2A27"/>
                </a:solidFill>
                <a:latin typeface="Arial"/>
              </a:rPr>
              <a:t>• Ghi chú dưới mỗi slide (Notes) nói slide trả lời câu gì và nên ghi gì.</a:t>
            </a:r>
          </a:p>
          <a:p>
            <a:pPr algn="l">
              <a:spcAft>
                <a:spcPts val="600"/>
              </a:spcAft>
            </a:pPr>
            <a:r>
              <a:rPr sz="1200" b="0" i="0">
                <a:solidFill>
                  <a:srgbClr val="1F2A27"/>
                </a:solidFill>
                <a:latin typeface="Arial"/>
              </a:rPr>
              <a:t>• Báo giá chi tiết: file Excel mau-proposal-su-kien-ngan-sach-timeline.xlsx.</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548640" y="292608"/>
            <a:ext cx="8229600" cy="292608"/>
          </a:xfrm>
          <a:prstGeom prst="rect">
            <a:avLst/>
          </a:prstGeom>
          <a:noFill/>
        </p:spPr>
        <p:txBody>
          <a:bodyPr wrap="square" anchor="t" lIns="73152" rIns="73152"/>
          <a:lstStyle/>
          <a:p>
            <a:pPr algn="l">
              <a:spcAft>
                <a:spcPts val="400"/>
              </a:spcAft>
            </a:pPr>
            <a:r>
              <a:rPr sz="1100" b="1" i="0">
                <a:solidFill>
                  <a:srgbClr val="D99A3D"/>
                </a:solidFill>
                <a:latin typeface="Arial"/>
              </a:rPr>
              <a:t>PHẦN 1 · HIỂU ĐẦU BÀI</a:t>
            </a:r>
          </a:p>
        </p:txBody>
      </p:sp>
      <p:sp>
        <p:nvSpPr>
          <p:cNvPr id="3" name="TextBox 2"/>
          <p:cNvSpPr txBox="1"/>
          <p:nvPr/>
        </p:nvSpPr>
        <p:spPr>
          <a:xfrm>
            <a:off x="548640" y="566928"/>
            <a:ext cx="11064240" cy="685800"/>
          </a:xfrm>
          <a:prstGeom prst="rect">
            <a:avLst/>
          </a:prstGeom>
          <a:noFill/>
        </p:spPr>
        <p:txBody>
          <a:bodyPr wrap="square" anchor="t" lIns="73152" rIns="73152"/>
          <a:lstStyle/>
          <a:p>
            <a:pPr algn="l">
              <a:spcAft>
                <a:spcPts val="400"/>
              </a:spcAft>
            </a:pPr>
            <a:r>
              <a:rPr sz="2800" b="1" i="0">
                <a:solidFill>
                  <a:srgbClr val="2F5D50"/>
                </a:solidFill>
                <a:latin typeface="Arial"/>
              </a:rPr>
              <a:t>Chúng tôi hiểu brief như sau</a:t>
            </a:r>
          </a:p>
        </p:txBody>
      </p:sp>
      <p:sp>
        <p:nvSpPr>
          <p:cNvPr id="4" name="Rectangle 3"/>
          <p:cNvSpPr/>
          <p:nvPr/>
        </p:nvSpPr>
        <p:spPr>
          <a:xfrm>
            <a:off x="548640" y="1261872"/>
            <a:ext cx="1097280" cy="45720"/>
          </a:xfrm>
          <a:prstGeom prst="rect">
            <a:avLst/>
          </a:prstGeom>
          <a:solidFill>
            <a:srgbClr val="D99A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548640" y="6419088"/>
            <a:ext cx="7863840" cy="274320"/>
          </a:xfrm>
          <a:prstGeom prst="rect">
            <a:avLst/>
          </a:prstGeom>
          <a:noFill/>
        </p:spPr>
        <p:txBody>
          <a:bodyPr wrap="square" anchor="t" lIns="73152" rIns="73152"/>
          <a:lstStyle/>
          <a:p>
            <a:pPr algn="l">
              <a:spcAft>
                <a:spcPts val="400"/>
              </a:spcAft>
            </a:pPr>
            <a:r>
              <a:rPr sz="900" b="0" i="0">
                <a:solidFill>
                  <a:srgbClr val="5F6B66"/>
                </a:solidFill>
                <a:latin typeface="Arial"/>
              </a:rPr>
              <a:t>[Tên chương trình] · Phiên bản [số] – [dd.mm.yyyy]</a:t>
            </a:r>
          </a:p>
        </p:txBody>
      </p:sp>
      <p:sp>
        <p:nvSpPr>
          <p:cNvPr id="6" name="TextBox 5"/>
          <p:cNvSpPr txBox="1"/>
          <p:nvPr/>
        </p:nvSpPr>
        <p:spPr>
          <a:xfrm>
            <a:off x="8503920" y="6419088"/>
            <a:ext cx="3136392" cy="274320"/>
          </a:xfrm>
          <a:prstGeom prst="rect">
            <a:avLst/>
          </a:prstGeom>
          <a:noFill/>
        </p:spPr>
        <p:txBody>
          <a:bodyPr wrap="square" anchor="t" lIns="73152" rIns="73152"/>
          <a:lstStyle/>
          <a:p>
            <a:pPr algn="r">
              <a:spcAft>
                <a:spcPts val="400"/>
              </a:spcAft>
            </a:pPr>
            <a:r>
              <a:rPr sz="900" b="0" i="0">
                <a:solidFill>
                  <a:srgbClr val="5F6B66"/>
                </a:solidFill>
                <a:latin typeface="Arial"/>
              </a:rPr>
              <a:t>Mẫu của A.M Agency – amagency.vn · 3</a:t>
            </a:r>
          </a:p>
        </p:txBody>
      </p:sp>
      <p:sp>
        <p:nvSpPr>
          <p:cNvPr id="7" name="Rounded Rectangle 6"/>
          <p:cNvSpPr/>
          <p:nvPr/>
        </p:nvSpPr>
        <p:spPr>
          <a:xfrm>
            <a:off x="548640" y="1600200"/>
            <a:ext cx="3593592" cy="1737360"/>
          </a:xfrm>
          <a:prstGeom prst="roundRect">
            <a:avLst>
              <a:gd name="adj" fmla="val 6000"/>
            </a:avLst>
          </a:prstGeom>
          <a:solidFill>
            <a:srgbClr val="EAF1E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TextBox 7"/>
          <p:cNvSpPr txBox="1"/>
          <p:nvPr/>
        </p:nvSpPr>
        <p:spPr>
          <a:xfrm>
            <a:off x="685800" y="1691640"/>
            <a:ext cx="3319272" cy="365760"/>
          </a:xfrm>
          <a:prstGeom prst="rect">
            <a:avLst/>
          </a:prstGeom>
          <a:noFill/>
        </p:spPr>
        <p:txBody>
          <a:bodyPr wrap="square" anchor="t" lIns="73152" rIns="73152"/>
          <a:lstStyle/>
          <a:p>
            <a:pPr algn="l">
              <a:spcAft>
                <a:spcPts val="400"/>
              </a:spcAft>
            </a:pPr>
            <a:r>
              <a:rPr sz="1300" b="1" i="0">
                <a:solidFill>
                  <a:srgbClr val="2F5D50"/>
                </a:solidFill>
                <a:latin typeface="Arial"/>
              </a:rPr>
              <a:t>Mục tiêu</a:t>
            </a:r>
          </a:p>
        </p:txBody>
      </p:sp>
      <p:sp>
        <p:nvSpPr>
          <p:cNvPr id="9" name="Rounded Rectangle 8"/>
          <p:cNvSpPr/>
          <p:nvPr/>
        </p:nvSpPr>
        <p:spPr>
          <a:xfrm>
            <a:off x="685800" y="2075688"/>
            <a:ext cx="3319272" cy="1124712"/>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500" b="0" i="1">
                <a:solidFill>
                  <a:srgbClr val="8A948F"/>
                </a:solidFill>
                <a:latin typeface="Arial"/>
              </a:rPr>
              <a:t>[Mục tiêu kinh doanh, truyền thông]</a:t>
            </a:r>
          </a:p>
        </p:txBody>
      </p:sp>
      <p:sp>
        <p:nvSpPr>
          <p:cNvPr id="10" name="Rounded Rectangle 9"/>
          <p:cNvSpPr/>
          <p:nvPr/>
        </p:nvSpPr>
        <p:spPr>
          <a:xfrm>
            <a:off x="4279392" y="1600200"/>
            <a:ext cx="3593592" cy="1737360"/>
          </a:xfrm>
          <a:prstGeom prst="roundRect">
            <a:avLst>
              <a:gd name="adj" fmla="val 6000"/>
            </a:avLst>
          </a:prstGeom>
          <a:solidFill>
            <a:srgbClr val="EAF1E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1" name="TextBox 10"/>
          <p:cNvSpPr txBox="1"/>
          <p:nvPr/>
        </p:nvSpPr>
        <p:spPr>
          <a:xfrm>
            <a:off x="4416552" y="1691640"/>
            <a:ext cx="3319272" cy="365760"/>
          </a:xfrm>
          <a:prstGeom prst="rect">
            <a:avLst/>
          </a:prstGeom>
          <a:noFill/>
        </p:spPr>
        <p:txBody>
          <a:bodyPr wrap="square" anchor="t" lIns="73152" rIns="73152"/>
          <a:lstStyle/>
          <a:p>
            <a:pPr algn="l">
              <a:spcAft>
                <a:spcPts val="400"/>
              </a:spcAft>
            </a:pPr>
            <a:r>
              <a:rPr sz="1300" b="1" i="0">
                <a:solidFill>
                  <a:srgbClr val="2F5D50"/>
                </a:solidFill>
                <a:latin typeface="Arial"/>
              </a:rPr>
              <a:t>Khách</a:t>
            </a:r>
          </a:p>
        </p:txBody>
      </p:sp>
      <p:sp>
        <p:nvSpPr>
          <p:cNvPr id="12" name="Rounded Rectangle 11"/>
          <p:cNvSpPr/>
          <p:nvPr/>
        </p:nvSpPr>
        <p:spPr>
          <a:xfrm>
            <a:off x="4416552" y="2075688"/>
            <a:ext cx="3319272" cy="1124712"/>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500" b="0" i="1">
                <a:solidFill>
                  <a:srgbClr val="8A948F"/>
                </a:solidFill>
                <a:latin typeface="Arial"/>
              </a:rPr>
              <a:t>[Nhóm khách, số khách]</a:t>
            </a:r>
          </a:p>
        </p:txBody>
      </p:sp>
      <p:sp>
        <p:nvSpPr>
          <p:cNvPr id="13" name="Rounded Rectangle 12"/>
          <p:cNvSpPr/>
          <p:nvPr/>
        </p:nvSpPr>
        <p:spPr>
          <a:xfrm>
            <a:off x="8010144" y="1600200"/>
            <a:ext cx="3593592" cy="1737360"/>
          </a:xfrm>
          <a:prstGeom prst="roundRect">
            <a:avLst>
              <a:gd name="adj" fmla="val 6000"/>
            </a:avLst>
          </a:prstGeom>
          <a:solidFill>
            <a:srgbClr val="EAF1E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4" name="TextBox 13"/>
          <p:cNvSpPr txBox="1"/>
          <p:nvPr/>
        </p:nvSpPr>
        <p:spPr>
          <a:xfrm>
            <a:off x="8147304" y="1691640"/>
            <a:ext cx="3319272" cy="365760"/>
          </a:xfrm>
          <a:prstGeom prst="rect">
            <a:avLst/>
          </a:prstGeom>
          <a:noFill/>
        </p:spPr>
        <p:txBody>
          <a:bodyPr wrap="square" anchor="t" lIns="73152" rIns="73152"/>
          <a:lstStyle/>
          <a:p>
            <a:pPr algn="l">
              <a:spcAft>
                <a:spcPts val="400"/>
              </a:spcAft>
            </a:pPr>
            <a:r>
              <a:rPr sz="1300" b="1" i="0">
                <a:solidFill>
                  <a:srgbClr val="2F5D50"/>
                </a:solidFill>
                <a:latin typeface="Arial"/>
              </a:rPr>
              <a:t>Thời gian</a:t>
            </a:r>
          </a:p>
        </p:txBody>
      </p:sp>
      <p:sp>
        <p:nvSpPr>
          <p:cNvPr id="15" name="Rounded Rectangle 14"/>
          <p:cNvSpPr/>
          <p:nvPr/>
        </p:nvSpPr>
        <p:spPr>
          <a:xfrm>
            <a:off x="8147304" y="2075688"/>
            <a:ext cx="3319272" cy="1124712"/>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500" b="0" i="1">
                <a:solidFill>
                  <a:srgbClr val="8A948F"/>
                </a:solidFill>
                <a:latin typeface="Arial"/>
              </a:rPr>
              <a:t>[Ngày, khung giờ]</a:t>
            </a:r>
          </a:p>
        </p:txBody>
      </p:sp>
      <p:sp>
        <p:nvSpPr>
          <p:cNvPr id="16" name="Rounded Rectangle 15"/>
          <p:cNvSpPr/>
          <p:nvPr/>
        </p:nvSpPr>
        <p:spPr>
          <a:xfrm>
            <a:off x="548640" y="3474720"/>
            <a:ext cx="3593592" cy="1737360"/>
          </a:xfrm>
          <a:prstGeom prst="roundRect">
            <a:avLst>
              <a:gd name="adj" fmla="val 6000"/>
            </a:avLst>
          </a:prstGeom>
          <a:solidFill>
            <a:srgbClr val="EAF1E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7" name="TextBox 16"/>
          <p:cNvSpPr txBox="1"/>
          <p:nvPr/>
        </p:nvSpPr>
        <p:spPr>
          <a:xfrm>
            <a:off x="685800" y="3566160"/>
            <a:ext cx="3319272" cy="365760"/>
          </a:xfrm>
          <a:prstGeom prst="rect">
            <a:avLst/>
          </a:prstGeom>
          <a:noFill/>
        </p:spPr>
        <p:txBody>
          <a:bodyPr wrap="square" anchor="t" lIns="73152" rIns="73152"/>
          <a:lstStyle/>
          <a:p>
            <a:pPr algn="l">
              <a:spcAft>
                <a:spcPts val="400"/>
              </a:spcAft>
            </a:pPr>
            <a:r>
              <a:rPr sz="1300" b="1" i="0">
                <a:solidFill>
                  <a:srgbClr val="2F5D50"/>
                </a:solidFill>
                <a:latin typeface="Arial"/>
              </a:rPr>
              <a:t>Địa điểm</a:t>
            </a:r>
          </a:p>
        </p:txBody>
      </p:sp>
      <p:sp>
        <p:nvSpPr>
          <p:cNvPr id="18" name="Rounded Rectangle 17"/>
          <p:cNvSpPr/>
          <p:nvPr/>
        </p:nvSpPr>
        <p:spPr>
          <a:xfrm>
            <a:off x="685800" y="3950208"/>
            <a:ext cx="3319272" cy="1124712"/>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500" b="0" i="1">
                <a:solidFill>
                  <a:srgbClr val="8A948F"/>
                </a:solidFill>
                <a:latin typeface="Arial"/>
              </a:rPr>
              <a:t>[Khu vực, địa điểm]</a:t>
            </a:r>
          </a:p>
        </p:txBody>
      </p:sp>
      <p:sp>
        <p:nvSpPr>
          <p:cNvPr id="19" name="Rounded Rectangle 18"/>
          <p:cNvSpPr/>
          <p:nvPr/>
        </p:nvSpPr>
        <p:spPr>
          <a:xfrm>
            <a:off x="4279392" y="3474720"/>
            <a:ext cx="3593592" cy="1737360"/>
          </a:xfrm>
          <a:prstGeom prst="roundRect">
            <a:avLst>
              <a:gd name="adj" fmla="val 6000"/>
            </a:avLst>
          </a:prstGeom>
          <a:solidFill>
            <a:srgbClr val="EAF1E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0" name="TextBox 19"/>
          <p:cNvSpPr txBox="1"/>
          <p:nvPr/>
        </p:nvSpPr>
        <p:spPr>
          <a:xfrm>
            <a:off x="4416552" y="3566160"/>
            <a:ext cx="3319272" cy="365760"/>
          </a:xfrm>
          <a:prstGeom prst="rect">
            <a:avLst/>
          </a:prstGeom>
          <a:noFill/>
        </p:spPr>
        <p:txBody>
          <a:bodyPr wrap="square" anchor="t" lIns="73152" rIns="73152"/>
          <a:lstStyle/>
          <a:p>
            <a:pPr algn="l">
              <a:spcAft>
                <a:spcPts val="400"/>
              </a:spcAft>
            </a:pPr>
            <a:r>
              <a:rPr sz="1300" b="1" i="0">
                <a:solidFill>
                  <a:srgbClr val="2F5D50"/>
                </a:solidFill>
                <a:latin typeface="Arial"/>
              </a:rPr>
              <a:t>Ngân sách</a:t>
            </a:r>
          </a:p>
        </p:txBody>
      </p:sp>
      <p:sp>
        <p:nvSpPr>
          <p:cNvPr id="21" name="Rounded Rectangle 20"/>
          <p:cNvSpPr/>
          <p:nvPr/>
        </p:nvSpPr>
        <p:spPr>
          <a:xfrm>
            <a:off x="4416552" y="3950208"/>
            <a:ext cx="3319272" cy="1124712"/>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500" b="0" i="1">
                <a:solidFill>
                  <a:srgbClr val="8A948F"/>
                </a:solidFill>
                <a:latin typeface="Arial"/>
              </a:rPr>
              <a:t>[Ngân sách, đã gồm gì]</a:t>
            </a:r>
          </a:p>
        </p:txBody>
      </p:sp>
      <p:sp>
        <p:nvSpPr>
          <p:cNvPr id="22" name="Rounded Rectangle 21"/>
          <p:cNvSpPr/>
          <p:nvPr/>
        </p:nvSpPr>
        <p:spPr>
          <a:xfrm>
            <a:off x="8010144" y="3474720"/>
            <a:ext cx="3593592" cy="1737360"/>
          </a:xfrm>
          <a:prstGeom prst="roundRect">
            <a:avLst>
              <a:gd name="adj" fmla="val 6000"/>
            </a:avLst>
          </a:prstGeom>
          <a:solidFill>
            <a:srgbClr val="EAF1E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3" name="TextBox 22"/>
          <p:cNvSpPr txBox="1"/>
          <p:nvPr/>
        </p:nvSpPr>
        <p:spPr>
          <a:xfrm>
            <a:off x="8147304" y="3566160"/>
            <a:ext cx="3319272" cy="365760"/>
          </a:xfrm>
          <a:prstGeom prst="rect">
            <a:avLst/>
          </a:prstGeom>
          <a:noFill/>
        </p:spPr>
        <p:txBody>
          <a:bodyPr wrap="square" anchor="t" lIns="73152" rIns="73152"/>
          <a:lstStyle/>
          <a:p>
            <a:pPr algn="l">
              <a:spcAft>
                <a:spcPts val="400"/>
              </a:spcAft>
            </a:pPr>
            <a:r>
              <a:rPr sz="1300" b="1" i="0">
                <a:solidFill>
                  <a:srgbClr val="2F5D50"/>
                </a:solidFill>
                <a:latin typeface="Arial"/>
              </a:rPr>
              <a:t>Phần việc thuê</a:t>
            </a:r>
          </a:p>
        </p:txBody>
      </p:sp>
      <p:sp>
        <p:nvSpPr>
          <p:cNvPr id="24" name="Rounded Rectangle 23"/>
          <p:cNvSpPr/>
          <p:nvPr/>
        </p:nvSpPr>
        <p:spPr>
          <a:xfrm>
            <a:off x="8147304" y="3950208"/>
            <a:ext cx="3319272" cy="1124712"/>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500" b="0" i="1">
                <a:solidFill>
                  <a:srgbClr val="8A948F"/>
                </a:solidFill>
                <a:latin typeface="Arial"/>
              </a:rPr>
              <a:t>[Phần việc thuê]</a:t>
            </a:r>
          </a:p>
        </p:txBody>
      </p:sp>
      <p:sp>
        <p:nvSpPr>
          <p:cNvPr id="25" name="Rounded Rectangle 24"/>
          <p:cNvSpPr/>
          <p:nvPr/>
        </p:nvSpPr>
        <p:spPr>
          <a:xfrm>
            <a:off x="548640" y="5349240"/>
            <a:ext cx="11091672" cy="822960"/>
          </a:xfrm>
          <a:prstGeom prst="roundRect">
            <a:avLst>
              <a:gd name="adj" fmla="val 6000"/>
            </a:avLst>
          </a:prstGeom>
          <a:solidFill>
            <a:srgbClr val="EAF1EE"/>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ctr" wrap="square" lIns="73152" rIns="73152"/>
          <a:lstStyle/>
          <a:p>
            <a:pPr algn="l">
              <a:spcAft>
                <a:spcPts val="400"/>
              </a:spcAft>
            </a:pPr>
            <a:r>
              <a:rPr sz="1400" b="0" i="1">
                <a:solidFill>
                  <a:srgbClr val="8A948F"/>
                </a:solidFill>
                <a:latin typeface="Arial"/>
              </a:rPr>
              <a:t>[Cách đo: mỗi chỉ số trong brief đếm bằng gì, ai đếm]</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548640" y="292608"/>
            <a:ext cx="8229600" cy="292608"/>
          </a:xfrm>
          <a:prstGeom prst="rect">
            <a:avLst/>
          </a:prstGeom>
          <a:noFill/>
        </p:spPr>
        <p:txBody>
          <a:bodyPr wrap="square" anchor="t" lIns="73152" rIns="73152"/>
          <a:lstStyle/>
          <a:p>
            <a:pPr algn="l">
              <a:spcAft>
                <a:spcPts val="400"/>
              </a:spcAft>
            </a:pPr>
            <a:r>
              <a:rPr sz="1100" b="1" i="0">
                <a:solidFill>
                  <a:srgbClr val="D99A3D"/>
                </a:solidFill>
                <a:latin typeface="Arial"/>
              </a:rPr>
              <a:t>PHẦN 1 · HIỂU ĐẦU BÀI</a:t>
            </a:r>
          </a:p>
        </p:txBody>
      </p:sp>
      <p:sp>
        <p:nvSpPr>
          <p:cNvPr id="3" name="TextBox 2"/>
          <p:cNvSpPr txBox="1"/>
          <p:nvPr/>
        </p:nvSpPr>
        <p:spPr>
          <a:xfrm>
            <a:off x="548640" y="566928"/>
            <a:ext cx="11064240" cy="685800"/>
          </a:xfrm>
          <a:prstGeom prst="rect">
            <a:avLst/>
          </a:prstGeom>
          <a:noFill/>
        </p:spPr>
        <p:txBody>
          <a:bodyPr wrap="square" anchor="t" lIns="73152" rIns="73152"/>
          <a:lstStyle/>
          <a:p>
            <a:pPr algn="l">
              <a:spcAft>
                <a:spcPts val="400"/>
              </a:spcAft>
            </a:pPr>
            <a:r>
              <a:rPr sz="2800" b="1" i="0">
                <a:solidFill>
                  <a:srgbClr val="2F5D50"/>
                </a:solidFill>
                <a:latin typeface="Arial"/>
              </a:rPr>
              <a:t>Bối cảnh và insight</a:t>
            </a:r>
          </a:p>
        </p:txBody>
      </p:sp>
      <p:sp>
        <p:nvSpPr>
          <p:cNvPr id="4" name="Rectangle 3"/>
          <p:cNvSpPr/>
          <p:nvPr/>
        </p:nvSpPr>
        <p:spPr>
          <a:xfrm>
            <a:off x="548640" y="1261872"/>
            <a:ext cx="1097280" cy="45720"/>
          </a:xfrm>
          <a:prstGeom prst="rect">
            <a:avLst/>
          </a:prstGeom>
          <a:solidFill>
            <a:srgbClr val="D99A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548640" y="6419088"/>
            <a:ext cx="7863840" cy="274320"/>
          </a:xfrm>
          <a:prstGeom prst="rect">
            <a:avLst/>
          </a:prstGeom>
          <a:noFill/>
        </p:spPr>
        <p:txBody>
          <a:bodyPr wrap="square" anchor="t" lIns="73152" rIns="73152"/>
          <a:lstStyle/>
          <a:p>
            <a:pPr algn="l">
              <a:spcAft>
                <a:spcPts val="400"/>
              </a:spcAft>
            </a:pPr>
            <a:r>
              <a:rPr sz="900" b="0" i="0">
                <a:solidFill>
                  <a:srgbClr val="5F6B66"/>
                </a:solidFill>
                <a:latin typeface="Arial"/>
              </a:rPr>
              <a:t>[Tên chương trình] · Phiên bản [số] – [dd.mm.yyyy]</a:t>
            </a:r>
          </a:p>
        </p:txBody>
      </p:sp>
      <p:sp>
        <p:nvSpPr>
          <p:cNvPr id="6" name="TextBox 5"/>
          <p:cNvSpPr txBox="1"/>
          <p:nvPr/>
        </p:nvSpPr>
        <p:spPr>
          <a:xfrm>
            <a:off x="8503920" y="6419088"/>
            <a:ext cx="3136392" cy="274320"/>
          </a:xfrm>
          <a:prstGeom prst="rect">
            <a:avLst/>
          </a:prstGeom>
          <a:noFill/>
        </p:spPr>
        <p:txBody>
          <a:bodyPr wrap="square" anchor="t" lIns="73152" rIns="73152"/>
          <a:lstStyle/>
          <a:p>
            <a:pPr algn="r">
              <a:spcAft>
                <a:spcPts val="400"/>
              </a:spcAft>
            </a:pPr>
            <a:r>
              <a:rPr sz="900" b="0" i="0">
                <a:solidFill>
                  <a:srgbClr val="5F6B66"/>
                </a:solidFill>
                <a:latin typeface="Arial"/>
              </a:rPr>
              <a:t>Mẫu của A.M Agency – amagency.vn · 4</a:t>
            </a:r>
          </a:p>
        </p:txBody>
      </p:sp>
      <p:sp>
        <p:nvSpPr>
          <p:cNvPr id="7" name="TextBox 6"/>
          <p:cNvSpPr txBox="1"/>
          <p:nvPr/>
        </p:nvSpPr>
        <p:spPr>
          <a:xfrm>
            <a:off x="548640" y="1554480"/>
            <a:ext cx="5486400" cy="365760"/>
          </a:xfrm>
          <a:prstGeom prst="rect">
            <a:avLst/>
          </a:prstGeom>
          <a:noFill/>
        </p:spPr>
        <p:txBody>
          <a:bodyPr wrap="square" anchor="t" lIns="73152" rIns="73152"/>
          <a:lstStyle/>
          <a:p>
            <a:pPr algn="l">
              <a:spcAft>
                <a:spcPts val="400"/>
              </a:spcAft>
            </a:pPr>
            <a:r>
              <a:rPr sz="1500" b="1" i="0">
                <a:solidFill>
                  <a:srgbClr val="2F5D50"/>
                </a:solidFill>
                <a:latin typeface="Arial"/>
              </a:rPr>
              <a:t>Bối cảnh</a:t>
            </a:r>
          </a:p>
        </p:txBody>
      </p:sp>
      <p:sp>
        <p:nvSpPr>
          <p:cNvPr id="8" name="Rounded Rectangle 7"/>
          <p:cNvSpPr/>
          <p:nvPr/>
        </p:nvSpPr>
        <p:spPr>
          <a:xfrm>
            <a:off x="548640" y="1965960"/>
            <a:ext cx="5486400" cy="2377440"/>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600" b="0" i="1">
                <a:solidFill>
                  <a:srgbClr val="8A948F"/>
                </a:solidFill>
                <a:latin typeface="Arial"/>
              </a:rPr>
              <a:t>[2-3 dòng bối cảnh từ brief]</a:t>
            </a:r>
          </a:p>
        </p:txBody>
      </p:sp>
      <p:sp>
        <p:nvSpPr>
          <p:cNvPr id="9" name="Rounded Rectangle 8"/>
          <p:cNvSpPr/>
          <p:nvPr/>
        </p:nvSpPr>
        <p:spPr>
          <a:xfrm>
            <a:off x="6400800" y="1554480"/>
            <a:ext cx="5239512" cy="2514600"/>
          </a:xfrm>
          <a:prstGeom prst="roundRect">
            <a:avLst>
              <a:gd name="adj" fmla="val 6000"/>
            </a:avLst>
          </a:prstGeom>
          <a:solidFill>
            <a:srgbClr val="FBEBD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0" name="TextBox 9"/>
          <p:cNvSpPr txBox="1"/>
          <p:nvPr/>
        </p:nvSpPr>
        <p:spPr>
          <a:xfrm>
            <a:off x="6583680" y="1645920"/>
            <a:ext cx="4846320" cy="365760"/>
          </a:xfrm>
          <a:prstGeom prst="rect">
            <a:avLst/>
          </a:prstGeom>
          <a:noFill/>
        </p:spPr>
        <p:txBody>
          <a:bodyPr wrap="square" anchor="t" lIns="73152" rIns="73152"/>
          <a:lstStyle/>
          <a:p>
            <a:pPr algn="l">
              <a:spcAft>
                <a:spcPts val="400"/>
              </a:spcAft>
            </a:pPr>
            <a:r>
              <a:rPr sz="1300" b="1" i="0">
                <a:solidFill>
                  <a:srgbClr val="8A5A12"/>
                </a:solidFill>
                <a:latin typeface="Arial"/>
              </a:rPr>
              <a:t>Insight (giả định, nhãn hàng xác nhận)</a:t>
            </a:r>
          </a:p>
        </p:txBody>
      </p:sp>
      <p:sp>
        <p:nvSpPr>
          <p:cNvPr id="11" name="Rounded Rectangle 10"/>
          <p:cNvSpPr/>
          <p:nvPr/>
        </p:nvSpPr>
        <p:spPr>
          <a:xfrm>
            <a:off x="6583680" y="2103120"/>
            <a:ext cx="4873752" cy="1783080"/>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ctr" wrap="square" lIns="73152" rIns="73152"/>
          <a:lstStyle/>
          <a:p>
            <a:pPr algn="l">
              <a:spcAft>
                <a:spcPts val="400"/>
              </a:spcAft>
            </a:pPr>
            <a:r>
              <a:rPr sz="2100" b="0" i="1">
                <a:solidFill>
                  <a:srgbClr val="8A948F"/>
                </a:solidFill>
                <a:latin typeface="Arial"/>
              </a:rPr>
              <a:t>[Một câu insight bằng lời của khách]</a:t>
            </a:r>
          </a:p>
        </p:txBody>
      </p:sp>
      <p:sp>
        <p:nvSpPr>
          <p:cNvPr id="12" name="TextBox 11"/>
          <p:cNvSpPr txBox="1"/>
          <p:nvPr/>
        </p:nvSpPr>
        <p:spPr>
          <a:xfrm>
            <a:off x="6400800" y="4251960"/>
            <a:ext cx="5212080" cy="365760"/>
          </a:xfrm>
          <a:prstGeom prst="rect">
            <a:avLst/>
          </a:prstGeom>
          <a:noFill/>
        </p:spPr>
        <p:txBody>
          <a:bodyPr wrap="square" anchor="t" lIns="73152" rIns="73152"/>
          <a:lstStyle/>
          <a:p>
            <a:pPr algn="l">
              <a:spcAft>
                <a:spcPts val="400"/>
              </a:spcAft>
            </a:pPr>
            <a:r>
              <a:rPr sz="1500" b="1" i="0">
                <a:solidFill>
                  <a:srgbClr val="2F5D50"/>
                </a:solidFill>
                <a:latin typeface="Arial"/>
              </a:rPr>
              <a:t>Vì vậy chương trình cần</a:t>
            </a:r>
          </a:p>
        </p:txBody>
      </p:sp>
      <p:sp>
        <p:nvSpPr>
          <p:cNvPr id="13" name="Rounded Rectangle 12"/>
          <p:cNvSpPr/>
          <p:nvPr/>
        </p:nvSpPr>
        <p:spPr>
          <a:xfrm>
            <a:off x="6400800" y="4663440"/>
            <a:ext cx="5239512" cy="1463040"/>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500" b="0" i="1">
                <a:solidFill>
                  <a:srgbClr val="8A948F"/>
                </a:solidFill>
                <a:latin typeface="Arial"/>
              </a:rPr>
              <a:t>[Chương trình cần làm được gì]</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548640" y="292608"/>
            <a:ext cx="8229600" cy="292608"/>
          </a:xfrm>
          <a:prstGeom prst="rect">
            <a:avLst/>
          </a:prstGeom>
          <a:noFill/>
        </p:spPr>
        <p:txBody>
          <a:bodyPr wrap="square" anchor="t" lIns="73152" rIns="73152"/>
          <a:lstStyle/>
          <a:p>
            <a:pPr algn="l">
              <a:spcAft>
                <a:spcPts val="400"/>
              </a:spcAft>
            </a:pPr>
            <a:r>
              <a:rPr sz="1100" b="1" i="0">
                <a:solidFill>
                  <a:srgbClr val="D99A3D"/>
                </a:solidFill>
                <a:latin typeface="Arial"/>
              </a:rPr>
              <a:t>PHẦN 2 · Ý TƯỞNG</a:t>
            </a:r>
          </a:p>
        </p:txBody>
      </p:sp>
      <p:sp>
        <p:nvSpPr>
          <p:cNvPr id="3" name="TextBox 2"/>
          <p:cNvSpPr txBox="1"/>
          <p:nvPr/>
        </p:nvSpPr>
        <p:spPr>
          <a:xfrm>
            <a:off x="548640" y="566928"/>
            <a:ext cx="11064240" cy="685800"/>
          </a:xfrm>
          <a:prstGeom prst="rect">
            <a:avLst/>
          </a:prstGeom>
          <a:noFill/>
        </p:spPr>
        <p:txBody>
          <a:bodyPr wrap="square" anchor="t" lIns="73152" rIns="73152"/>
          <a:lstStyle/>
          <a:p>
            <a:pPr algn="l">
              <a:spcAft>
                <a:spcPts val="400"/>
              </a:spcAft>
            </a:pPr>
            <a:r>
              <a:rPr sz="2800" b="1" i="0">
                <a:solidFill>
                  <a:srgbClr val="2F5D50"/>
                </a:solidFill>
                <a:latin typeface="Arial"/>
              </a:rPr>
              <a:t>Ý tưởng chủ đạo</a:t>
            </a:r>
          </a:p>
        </p:txBody>
      </p:sp>
      <p:sp>
        <p:nvSpPr>
          <p:cNvPr id="4" name="Rectangle 3"/>
          <p:cNvSpPr/>
          <p:nvPr/>
        </p:nvSpPr>
        <p:spPr>
          <a:xfrm>
            <a:off x="548640" y="1261872"/>
            <a:ext cx="1097280" cy="45720"/>
          </a:xfrm>
          <a:prstGeom prst="rect">
            <a:avLst/>
          </a:prstGeom>
          <a:solidFill>
            <a:srgbClr val="D99A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548640" y="6419088"/>
            <a:ext cx="7863840" cy="274320"/>
          </a:xfrm>
          <a:prstGeom prst="rect">
            <a:avLst/>
          </a:prstGeom>
          <a:noFill/>
        </p:spPr>
        <p:txBody>
          <a:bodyPr wrap="square" anchor="t" lIns="73152" rIns="73152"/>
          <a:lstStyle/>
          <a:p>
            <a:pPr algn="l">
              <a:spcAft>
                <a:spcPts val="400"/>
              </a:spcAft>
            </a:pPr>
            <a:r>
              <a:rPr sz="900" b="0" i="0">
                <a:solidFill>
                  <a:srgbClr val="5F6B66"/>
                </a:solidFill>
                <a:latin typeface="Arial"/>
              </a:rPr>
              <a:t>[Tên chương trình] · Phiên bản [số] – [dd.mm.yyyy]</a:t>
            </a:r>
          </a:p>
        </p:txBody>
      </p:sp>
      <p:sp>
        <p:nvSpPr>
          <p:cNvPr id="6" name="TextBox 5"/>
          <p:cNvSpPr txBox="1"/>
          <p:nvPr/>
        </p:nvSpPr>
        <p:spPr>
          <a:xfrm>
            <a:off x="8503920" y="6419088"/>
            <a:ext cx="3136392" cy="274320"/>
          </a:xfrm>
          <a:prstGeom prst="rect">
            <a:avLst/>
          </a:prstGeom>
          <a:noFill/>
        </p:spPr>
        <p:txBody>
          <a:bodyPr wrap="square" anchor="t" lIns="73152" rIns="73152"/>
          <a:lstStyle/>
          <a:p>
            <a:pPr algn="r">
              <a:spcAft>
                <a:spcPts val="400"/>
              </a:spcAft>
            </a:pPr>
            <a:r>
              <a:rPr sz="900" b="0" i="0">
                <a:solidFill>
                  <a:srgbClr val="5F6B66"/>
                </a:solidFill>
                <a:latin typeface="Arial"/>
              </a:rPr>
              <a:t>Mẫu của A.M Agency – amagency.vn · 5</a:t>
            </a:r>
          </a:p>
        </p:txBody>
      </p:sp>
      <p:sp>
        <p:nvSpPr>
          <p:cNvPr id="7" name="TextBox 6"/>
          <p:cNvSpPr txBox="1"/>
          <p:nvPr/>
        </p:nvSpPr>
        <p:spPr>
          <a:xfrm>
            <a:off x="548640" y="1664207"/>
            <a:ext cx="2377440" cy="457200"/>
          </a:xfrm>
          <a:prstGeom prst="rect">
            <a:avLst/>
          </a:prstGeom>
          <a:noFill/>
        </p:spPr>
        <p:txBody>
          <a:bodyPr wrap="square" anchor="t" lIns="73152" rIns="73152"/>
          <a:lstStyle/>
          <a:p>
            <a:pPr algn="l">
              <a:spcAft>
                <a:spcPts val="400"/>
              </a:spcAft>
            </a:pPr>
            <a:r>
              <a:rPr sz="1400" b="1" i="0">
                <a:solidFill>
                  <a:srgbClr val="5F6B66"/>
                </a:solidFill>
                <a:latin typeface="Arial"/>
              </a:rPr>
              <a:t>Tên chủ đề</a:t>
            </a:r>
          </a:p>
        </p:txBody>
      </p:sp>
      <p:sp>
        <p:nvSpPr>
          <p:cNvPr id="8" name="Rounded Rectangle 7"/>
          <p:cNvSpPr/>
          <p:nvPr/>
        </p:nvSpPr>
        <p:spPr>
          <a:xfrm>
            <a:off x="2971800" y="1554480"/>
            <a:ext cx="8668512" cy="658368"/>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ctr" wrap="square" lIns="73152" rIns="73152"/>
          <a:lstStyle/>
          <a:p>
            <a:pPr algn="l">
              <a:spcAft>
                <a:spcPts val="400"/>
              </a:spcAft>
            </a:pPr>
            <a:r>
              <a:rPr sz="2600" b="0" i="1">
                <a:solidFill>
                  <a:srgbClr val="8A948F"/>
                </a:solidFill>
                <a:latin typeface="Arial"/>
              </a:rPr>
              <a:t>[Tên chủ đề]</a:t>
            </a:r>
          </a:p>
        </p:txBody>
      </p:sp>
      <p:sp>
        <p:nvSpPr>
          <p:cNvPr id="9" name="TextBox 8"/>
          <p:cNvSpPr txBox="1"/>
          <p:nvPr/>
        </p:nvSpPr>
        <p:spPr>
          <a:xfrm>
            <a:off x="548640" y="2441448"/>
            <a:ext cx="2377440" cy="457200"/>
          </a:xfrm>
          <a:prstGeom prst="rect">
            <a:avLst/>
          </a:prstGeom>
          <a:noFill/>
        </p:spPr>
        <p:txBody>
          <a:bodyPr wrap="square" anchor="t" lIns="73152" rIns="73152"/>
          <a:lstStyle/>
          <a:p>
            <a:pPr algn="l">
              <a:spcAft>
                <a:spcPts val="400"/>
              </a:spcAft>
            </a:pPr>
            <a:r>
              <a:rPr sz="1400" b="1" i="0">
                <a:solidFill>
                  <a:srgbClr val="5F6B66"/>
                </a:solidFill>
                <a:latin typeface="Arial"/>
              </a:rPr>
              <a:t>Thông điệp chính</a:t>
            </a:r>
          </a:p>
        </p:txBody>
      </p:sp>
      <p:sp>
        <p:nvSpPr>
          <p:cNvPr id="10" name="Rounded Rectangle 9"/>
          <p:cNvSpPr/>
          <p:nvPr/>
        </p:nvSpPr>
        <p:spPr>
          <a:xfrm>
            <a:off x="2971800" y="2331720"/>
            <a:ext cx="8668512" cy="658368"/>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ctr" wrap="square" lIns="73152" rIns="73152"/>
          <a:lstStyle/>
          <a:p>
            <a:pPr algn="l">
              <a:spcAft>
                <a:spcPts val="400"/>
              </a:spcAft>
            </a:pPr>
            <a:r>
              <a:rPr sz="1700" b="0" i="1">
                <a:solidFill>
                  <a:srgbClr val="8A948F"/>
                </a:solidFill>
                <a:latin typeface="Arial"/>
              </a:rPr>
              <a:t>[Thông điệp chính]</a:t>
            </a:r>
          </a:p>
        </p:txBody>
      </p:sp>
      <p:sp>
        <p:nvSpPr>
          <p:cNvPr id="11" name="TextBox 10"/>
          <p:cNvSpPr txBox="1"/>
          <p:nvPr/>
        </p:nvSpPr>
        <p:spPr>
          <a:xfrm>
            <a:off x="548640" y="3218688"/>
            <a:ext cx="2377440" cy="457200"/>
          </a:xfrm>
          <a:prstGeom prst="rect">
            <a:avLst/>
          </a:prstGeom>
          <a:noFill/>
        </p:spPr>
        <p:txBody>
          <a:bodyPr wrap="square" anchor="t" lIns="73152" rIns="73152"/>
          <a:lstStyle/>
          <a:p>
            <a:pPr algn="l">
              <a:spcAft>
                <a:spcPts val="400"/>
              </a:spcAft>
            </a:pPr>
            <a:r>
              <a:rPr sz="1400" b="1" i="0">
                <a:solidFill>
                  <a:srgbClr val="5F6B66"/>
                </a:solidFill>
                <a:latin typeface="Arial"/>
              </a:rPr>
              <a:t>Hình tượng xuyên suốt</a:t>
            </a:r>
          </a:p>
        </p:txBody>
      </p:sp>
      <p:sp>
        <p:nvSpPr>
          <p:cNvPr id="12" name="Rounded Rectangle 11"/>
          <p:cNvSpPr/>
          <p:nvPr/>
        </p:nvSpPr>
        <p:spPr>
          <a:xfrm>
            <a:off x="2971800" y="3108960"/>
            <a:ext cx="8668512" cy="658368"/>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ctr" wrap="square" lIns="73152" rIns="73152"/>
          <a:lstStyle/>
          <a:p>
            <a:pPr algn="l">
              <a:spcAft>
                <a:spcPts val="400"/>
              </a:spcAft>
            </a:pPr>
            <a:r>
              <a:rPr sz="1700" b="0" i="1">
                <a:solidFill>
                  <a:srgbClr val="8A948F"/>
                </a:solidFill>
                <a:latin typeface="Arial"/>
              </a:rPr>
              <a:t>[Hình tượng lặp lại]</a:t>
            </a:r>
          </a:p>
        </p:txBody>
      </p:sp>
      <p:sp>
        <p:nvSpPr>
          <p:cNvPr id="13" name="TextBox 12"/>
          <p:cNvSpPr txBox="1"/>
          <p:nvPr/>
        </p:nvSpPr>
        <p:spPr>
          <a:xfrm>
            <a:off x="548640" y="3931920"/>
            <a:ext cx="5486400" cy="365760"/>
          </a:xfrm>
          <a:prstGeom prst="rect">
            <a:avLst/>
          </a:prstGeom>
          <a:noFill/>
        </p:spPr>
        <p:txBody>
          <a:bodyPr wrap="square" anchor="t" lIns="73152" rIns="73152"/>
          <a:lstStyle/>
          <a:p>
            <a:pPr algn="l">
              <a:spcAft>
                <a:spcPts val="400"/>
              </a:spcAft>
            </a:pPr>
            <a:r>
              <a:rPr sz="1500" b="1" i="0">
                <a:solidFill>
                  <a:srgbClr val="2F5D50"/>
                </a:solidFill>
                <a:latin typeface="Arial"/>
              </a:rPr>
              <a:t>3 điểm chạm</a:t>
            </a:r>
          </a:p>
        </p:txBody>
      </p:sp>
      <p:sp>
        <p:nvSpPr>
          <p:cNvPr id="14" name="Rounded Rectangle 13"/>
          <p:cNvSpPr/>
          <p:nvPr/>
        </p:nvSpPr>
        <p:spPr>
          <a:xfrm>
            <a:off x="548640" y="4343400"/>
            <a:ext cx="3593592" cy="1783080"/>
          </a:xfrm>
          <a:prstGeom prst="roundRect">
            <a:avLst>
              <a:gd name="adj" fmla="val 6000"/>
            </a:avLst>
          </a:prstGeom>
          <a:solidFill>
            <a:srgbClr val="EAF1EE"/>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400" b="0" i="1">
                <a:solidFill>
                  <a:srgbClr val="8A948F"/>
                </a:solidFill>
                <a:latin typeface="Arial"/>
              </a:rPr>
              <a:t>[Điểm chạm 1]</a:t>
            </a:r>
          </a:p>
        </p:txBody>
      </p:sp>
      <p:sp>
        <p:nvSpPr>
          <p:cNvPr id="15" name="Rounded Rectangle 14"/>
          <p:cNvSpPr/>
          <p:nvPr/>
        </p:nvSpPr>
        <p:spPr>
          <a:xfrm>
            <a:off x="4279392" y="4343400"/>
            <a:ext cx="3593592" cy="1783080"/>
          </a:xfrm>
          <a:prstGeom prst="roundRect">
            <a:avLst>
              <a:gd name="adj" fmla="val 6000"/>
            </a:avLst>
          </a:prstGeom>
          <a:solidFill>
            <a:srgbClr val="EAF1EE"/>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400" b="0" i="1">
                <a:solidFill>
                  <a:srgbClr val="8A948F"/>
                </a:solidFill>
                <a:latin typeface="Arial"/>
              </a:rPr>
              <a:t>[Điểm chạm 2]</a:t>
            </a:r>
          </a:p>
        </p:txBody>
      </p:sp>
      <p:sp>
        <p:nvSpPr>
          <p:cNvPr id="16" name="Rounded Rectangle 15"/>
          <p:cNvSpPr/>
          <p:nvPr/>
        </p:nvSpPr>
        <p:spPr>
          <a:xfrm>
            <a:off x="8010144" y="4343400"/>
            <a:ext cx="3593592" cy="1783080"/>
          </a:xfrm>
          <a:prstGeom prst="roundRect">
            <a:avLst>
              <a:gd name="adj" fmla="val 6000"/>
            </a:avLst>
          </a:prstGeom>
          <a:solidFill>
            <a:srgbClr val="EAF1EE"/>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400" b="0" i="1">
                <a:solidFill>
                  <a:srgbClr val="8A948F"/>
                </a:solidFill>
                <a:latin typeface="Arial"/>
              </a:rPr>
              <a:t>[Điểm chạm 3]</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548640" y="292608"/>
            <a:ext cx="8229600" cy="292608"/>
          </a:xfrm>
          <a:prstGeom prst="rect">
            <a:avLst/>
          </a:prstGeom>
          <a:noFill/>
        </p:spPr>
        <p:txBody>
          <a:bodyPr wrap="square" anchor="t" lIns="73152" rIns="73152"/>
          <a:lstStyle/>
          <a:p>
            <a:pPr algn="l">
              <a:spcAft>
                <a:spcPts val="400"/>
              </a:spcAft>
            </a:pPr>
            <a:r>
              <a:rPr sz="1100" b="1" i="0">
                <a:solidFill>
                  <a:srgbClr val="D99A3D"/>
                </a:solidFill>
                <a:latin typeface="Arial"/>
              </a:rPr>
              <a:t>PHẦN 2 · Ý TƯỞNG</a:t>
            </a:r>
          </a:p>
        </p:txBody>
      </p:sp>
      <p:sp>
        <p:nvSpPr>
          <p:cNvPr id="3" name="TextBox 2"/>
          <p:cNvSpPr txBox="1"/>
          <p:nvPr/>
        </p:nvSpPr>
        <p:spPr>
          <a:xfrm>
            <a:off x="548640" y="566928"/>
            <a:ext cx="11064240" cy="685800"/>
          </a:xfrm>
          <a:prstGeom prst="rect">
            <a:avLst/>
          </a:prstGeom>
          <a:noFill/>
        </p:spPr>
        <p:txBody>
          <a:bodyPr wrap="square" anchor="t" lIns="73152" rIns="73152"/>
          <a:lstStyle/>
          <a:p>
            <a:pPr algn="l">
              <a:spcAft>
                <a:spcPts val="400"/>
              </a:spcAft>
            </a:pPr>
            <a:r>
              <a:rPr sz="2800" b="1" i="0">
                <a:solidFill>
                  <a:srgbClr val="2F5D50"/>
                </a:solidFill>
                <a:latin typeface="Arial"/>
              </a:rPr>
              <a:t>Key visual, mood &amp; tone</a:t>
            </a:r>
          </a:p>
        </p:txBody>
      </p:sp>
      <p:sp>
        <p:nvSpPr>
          <p:cNvPr id="4" name="Rectangle 3"/>
          <p:cNvSpPr/>
          <p:nvPr/>
        </p:nvSpPr>
        <p:spPr>
          <a:xfrm>
            <a:off x="548640" y="1261872"/>
            <a:ext cx="1097280" cy="45720"/>
          </a:xfrm>
          <a:prstGeom prst="rect">
            <a:avLst/>
          </a:prstGeom>
          <a:solidFill>
            <a:srgbClr val="D99A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548640" y="6419088"/>
            <a:ext cx="7863840" cy="274320"/>
          </a:xfrm>
          <a:prstGeom prst="rect">
            <a:avLst/>
          </a:prstGeom>
          <a:noFill/>
        </p:spPr>
        <p:txBody>
          <a:bodyPr wrap="square" anchor="t" lIns="73152" rIns="73152"/>
          <a:lstStyle/>
          <a:p>
            <a:pPr algn="l">
              <a:spcAft>
                <a:spcPts val="400"/>
              </a:spcAft>
            </a:pPr>
            <a:r>
              <a:rPr sz="900" b="0" i="0">
                <a:solidFill>
                  <a:srgbClr val="5F6B66"/>
                </a:solidFill>
                <a:latin typeface="Arial"/>
              </a:rPr>
              <a:t>[Tên chương trình] · Phiên bản [số] – [dd.mm.yyyy]</a:t>
            </a:r>
          </a:p>
        </p:txBody>
      </p:sp>
      <p:sp>
        <p:nvSpPr>
          <p:cNvPr id="6" name="TextBox 5"/>
          <p:cNvSpPr txBox="1"/>
          <p:nvPr/>
        </p:nvSpPr>
        <p:spPr>
          <a:xfrm>
            <a:off x="8503920" y="6419088"/>
            <a:ext cx="3136392" cy="274320"/>
          </a:xfrm>
          <a:prstGeom prst="rect">
            <a:avLst/>
          </a:prstGeom>
          <a:noFill/>
        </p:spPr>
        <p:txBody>
          <a:bodyPr wrap="square" anchor="t" lIns="73152" rIns="73152"/>
          <a:lstStyle/>
          <a:p>
            <a:pPr algn="r">
              <a:spcAft>
                <a:spcPts val="400"/>
              </a:spcAft>
            </a:pPr>
            <a:r>
              <a:rPr sz="900" b="0" i="0">
                <a:solidFill>
                  <a:srgbClr val="5F6B66"/>
                </a:solidFill>
                <a:latin typeface="Arial"/>
              </a:rPr>
              <a:t>Mẫu của A.M Agency – amagency.vn · 6</a:t>
            </a:r>
          </a:p>
        </p:txBody>
      </p:sp>
      <p:sp>
        <p:nvSpPr>
          <p:cNvPr id="7" name="Rectangle 6"/>
          <p:cNvSpPr/>
          <p:nvPr/>
        </p:nvSpPr>
        <p:spPr>
          <a:xfrm>
            <a:off x="548640" y="1554480"/>
            <a:ext cx="5943600" cy="4572000"/>
          </a:xfrm>
          <a:prstGeom prst="rect">
            <a:avLst/>
          </a:prstGeom>
          <a:solidFill>
            <a:srgbClr val="EAF1EE"/>
          </a:solidFill>
          <a:ln w="19050">
            <a:solidFill>
              <a:srgbClr val="A9C5BA"/>
            </a:solidFill>
            <a:prstDash val="dash"/>
          </a:ln>
          <a:effectLst/>
        </p:spPr>
        <p:style>
          <a:lnRef idx="1">
            <a:schemeClr val="accent1"/>
          </a:lnRef>
          <a:fillRef idx="3">
            <a:schemeClr val="accent1"/>
          </a:fillRef>
          <a:effectRef idx="2">
            <a:schemeClr val="accent1"/>
          </a:effectRef>
          <a:fontRef idx="minor">
            <a:schemeClr val="lt1"/>
          </a:fontRef>
        </p:style>
        <p:txBody>
          <a:bodyPr rtlCol="0" anchor="ctr" wrap="square" lIns="73152" rIns="73152"/>
          <a:lstStyle/>
          <a:p>
            <a:pPr algn="ctr">
              <a:spcAft>
                <a:spcPts val="400"/>
              </a:spcAft>
            </a:pPr>
            <a:r>
              <a:rPr sz="1400" b="0" i="1">
                <a:solidFill>
                  <a:srgbClr val="5F6B66"/>
                </a:solidFill>
                <a:latin typeface="Arial"/>
              </a:rPr>
              <a:t>Chèn key visual hoặc moodboard</a:t>
            </a:r>
          </a:p>
        </p:txBody>
      </p:sp>
      <p:sp>
        <p:nvSpPr>
          <p:cNvPr id="8" name="TextBox 7"/>
          <p:cNvSpPr txBox="1"/>
          <p:nvPr/>
        </p:nvSpPr>
        <p:spPr>
          <a:xfrm>
            <a:off x="6812280" y="1554480"/>
            <a:ext cx="4572000" cy="365760"/>
          </a:xfrm>
          <a:prstGeom prst="rect">
            <a:avLst/>
          </a:prstGeom>
          <a:noFill/>
        </p:spPr>
        <p:txBody>
          <a:bodyPr wrap="square" anchor="t" lIns="73152" rIns="73152"/>
          <a:lstStyle/>
          <a:p>
            <a:pPr algn="l">
              <a:spcAft>
                <a:spcPts val="400"/>
              </a:spcAft>
            </a:pPr>
            <a:r>
              <a:rPr sz="1500" b="1" i="0">
                <a:solidFill>
                  <a:srgbClr val="2F5D50"/>
                </a:solidFill>
                <a:latin typeface="Arial"/>
              </a:rPr>
              <a:t>Bảng màu</a:t>
            </a:r>
          </a:p>
        </p:txBody>
      </p:sp>
      <p:sp>
        <p:nvSpPr>
          <p:cNvPr id="9" name="Rectangle 8"/>
          <p:cNvSpPr/>
          <p:nvPr/>
        </p:nvSpPr>
        <p:spPr>
          <a:xfrm>
            <a:off x="6812280" y="1965960"/>
            <a:ext cx="1078992" cy="777240"/>
          </a:xfrm>
          <a:prstGeom prst="rect">
            <a:avLst/>
          </a:prstGeom>
          <a:solidFill>
            <a:srgbClr val="DADFDC"/>
          </a:solidFill>
          <a:ln w="15875">
            <a:solidFill>
              <a:srgbClr val="D5DDD9"/>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0" name="TextBox 9"/>
          <p:cNvSpPr txBox="1"/>
          <p:nvPr/>
        </p:nvSpPr>
        <p:spPr>
          <a:xfrm>
            <a:off x="6766560" y="2788920"/>
            <a:ext cx="1188720" cy="457200"/>
          </a:xfrm>
          <a:prstGeom prst="rect">
            <a:avLst/>
          </a:prstGeom>
          <a:noFill/>
        </p:spPr>
        <p:txBody>
          <a:bodyPr wrap="square" anchor="t" lIns="73152" rIns="73152"/>
          <a:lstStyle/>
          <a:p>
            <a:pPr algn="ctr">
              <a:spcAft>
                <a:spcPts val="400"/>
              </a:spcAft>
            </a:pPr>
            <a:r>
              <a:rPr sz="1100" b="0" i="0">
                <a:solidFill>
                  <a:srgbClr val="5F6B66"/>
                </a:solidFill>
                <a:latin typeface="Arial"/>
              </a:rPr>
              <a:t>[Màu 1]</a:t>
            </a:r>
          </a:p>
        </p:txBody>
      </p:sp>
      <p:sp>
        <p:nvSpPr>
          <p:cNvPr id="11" name="Rectangle 10"/>
          <p:cNvSpPr/>
          <p:nvPr/>
        </p:nvSpPr>
        <p:spPr>
          <a:xfrm>
            <a:off x="8028432" y="1965960"/>
            <a:ext cx="1078992" cy="777240"/>
          </a:xfrm>
          <a:prstGeom prst="rect">
            <a:avLst/>
          </a:prstGeom>
          <a:solidFill>
            <a:srgbClr val="DADFDC"/>
          </a:solidFill>
          <a:ln w="15875">
            <a:solidFill>
              <a:srgbClr val="D5DDD9"/>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2" name="TextBox 11"/>
          <p:cNvSpPr txBox="1"/>
          <p:nvPr/>
        </p:nvSpPr>
        <p:spPr>
          <a:xfrm>
            <a:off x="7982712" y="2788920"/>
            <a:ext cx="1188720" cy="457200"/>
          </a:xfrm>
          <a:prstGeom prst="rect">
            <a:avLst/>
          </a:prstGeom>
          <a:noFill/>
        </p:spPr>
        <p:txBody>
          <a:bodyPr wrap="square" anchor="t" lIns="73152" rIns="73152"/>
          <a:lstStyle/>
          <a:p>
            <a:pPr algn="ctr">
              <a:spcAft>
                <a:spcPts val="400"/>
              </a:spcAft>
            </a:pPr>
            <a:r>
              <a:rPr sz="1100" b="0" i="0">
                <a:solidFill>
                  <a:srgbClr val="5F6B66"/>
                </a:solidFill>
                <a:latin typeface="Arial"/>
              </a:rPr>
              <a:t>[Màu 2]</a:t>
            </a:r>
          </a:p>
        </p:txBody>
      </p:sp>
      <p:sp>
        <p:nvSpPr>
          <p:cNvPr id="13" name="Rectangle 12"/>
          <p:cNvSpPr/>
          <p:nvPr/>
        </p:nvSpPr>
        <p:spPr>
          <a:xfrm>
            <a:off x="9244584" y="1965960"/>
            <a:ext cx="1078992" cy="777240"/>
          </a:xfrm>
          <a:prstGeom prst="rect">
            <a:avLst/>
          </a:prstGeom>
          <a:solidFill>
            <a:srgbClr val="DADFDC"/>
          </a:solidFill>
          <a:ln w="15875">
            <a:solidFill>
              <a:srgbClr val="D5DDD9"/>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4" name="TextBox 13"/>
          <p:cNvSpPr txBox="1"/>
          <p:nvPr/>
        </p:nvSpPr>
        <p:spPr>
          <a:xfrm>
            <a:off x="9198863" y="2788920"/>
            <a:ext cx="1188720" cy="457200"/>
          </a:xfrm>
          <a:prstGeom prst="rect">
            <a:avLst/>
          </a:prstGeom>
          <a:noFill/>
        </p:spPr>
        <p:txBody>
          <a:bodyPr wrap="square" anchor="t" lIns="73152" rIns="73152"/>
          <a:lstStyle/>
          <a:p>
            <a:pPr algn="ctr">
              <a:spcAft>
                <a:spcPts val="400"/>
              </a:spcAft>
            </a:pPr>
            <a:r>
              <a:rPr sz="1100" b="0" i="0">
                <a:solidFill>
                  <a:srgbClr val="5F6B66"/>
                </a:solidFill>
                <a:latin typeface="Arial"/>
              </a:rPr>
              <a:t>[Màu 3]</a:t>
            </a:r>
          </a:p>
        </p:txBody>
      </p:sp>
      <p:sp>
        <p:nvSpPr>
          <p:cNvPr id="15" name="Rectangle 14"/>
          <p:cNvSpPr/>
          <p:nvPr/>
        </p:nvSpPr>
        <p:spPr>
          <a:xfrm>
            <a:off x="10460736" y="1965960"/>
            <a:ext cx="1078992" cy="777240"/>
          </a:xfrm>
          <a:prstGeom prst="rect">
            <a:avLst/>
          </a:prstGeom>
          <a:solidFill>
            <a:srgbClr val="DADFDC"/>
          </a:solidFill>
          <a:ln w="15875">
            <a:solidFill>
              <a:srgbClr val="D5DDD9"/>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6" name="TextBox 15"/>
          <p:cNvSpPr txBox="1"/>
          <p:nvPr/>
        </p:nvSpPr>
        <p:spPr>
          <a:xfrm>
            <a:off x="10415016" y="2788920"/>
            <a:ext cx="1188720" cy="457200"/>
          </a:xfrm>
          <a:prstGeom prst="rect">
            <a:avLst/>
          </a:prstGeom>
          <a:noFill/>
        </p:spPr>
        <p:txBody>
          <a:bodyPr wrap="square" anchor="t" lIns="73152" rIns="73152"/>
          <a:lstStyle/>
          <a:p>
            <a:pPr algn="ctr">
              <a:spcAft>
                <a:spcPts val="400"/>
              </a:spcAft>
            </a:pPr>
            <a:r>
              <a:rPr sz="1100" b="0" i="0">
                <a:solidFill>
                  <a:srgbClr val="5F6B66"/>
                </a:solidFill>
                <a:latin typeface="Arial"/>
              </a:rPr>
              <a:t>[Màu 4]</a:t>
            </a:r>
          </a:p>
        </p:txBody>
      </p:sp>
      <p:sp>
        <p:nvSpPr>
          <p:cNvPr id="17" name="TextBox 16"/>
          <p:cNvSpPr txBox="1"/>
          <p:nvPr/>
        </p:nvSpPr>
        <p:spPr>
          <a:xfrm>
            <a:off x="6812280" y="3291840"/>
            <a:ext cx="4572000" cy="365760"/>
          </a:xfrm>
          <a:prstGeom prst="rect">
            <a:avLst/>
          </a:prstGeom>
          <a:noFill/>
        </p:spPr>
        <p:txBody>
          <a:bodyPr wrap="square" anchor="t" lIns="73152" rIns="73152"/>
          <a:lstStyle/>
          <a:p>
            <a:pPr algn="l">
              <a:spcAft>
                <a:spcPts val="400"/>
              </a:spcAft>
            </a:pPr>
            <a:r>
              <a:rPr sz="1500" b="1" i="0">
                <a:solidFill>
                  <a:srgbClr val="2F5D50"/>
                </a:solidFill>
                <a:latin typeface="Arial"/>
              </a:rPr>
              <a:t>Mood &amp; tone</a:t>
            </a:r>
          </a:p>
        </p:txBody>
      </p:sp>
      <p:sp>
        <p:nvSpPr>
          <p:cNvPr id="18" name="Rounded Rectangle 17"/>
          <p:cNvSpPr/>
          <p:nvPr/>
        </p:nvSpPr>
        <p:spPr>
          <a:xfrm>
            <a:off x="6812280" y="3703320"/>
            <a:ext cx="4828032" cy="1097280"/>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400" b="0" i="1">
                <a:solidFill>
                  <a:srgbClr val="8A948F"/>
                </a:solidFill>
                <a:latin typeface="Arial"/>
              </a:rPr>
              <a:t>[Tính từ, phong cách, chữ]</a:t>
            </a:r>
          </a:p>
        </p:txBody>
      </p:sp>
      <p:sp>
        <p:nvSpPr>
          <p:cNvPr id="19" name="Rounded Rectangle 18"/>
          <p:cNvSpPr/>
          <p:nvPr/>
        </p:nvSpPr>
        <p:spPr>
          <a:xfrm>
            <a:off x="6812280" y="4937760"/>
            <a:ext cx="4828032" cy="1188720"/>
          </a:xfrm>
          <a:prstGeom prst="roundRect">
            <a:avLst>
              <a:gd name="adj" fmla="val 6000"/>
            </a:avLst>
          </a:prstGeom>
          <a:solidFill>
            <a:srgbClr val="FBEBD2"/>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300" b="0" i="1">
                <a:solidFill>
                  <a:srgbClr val="8A948F"/>
                </a:solidFill>
                <a:latin typeface="Arial"/>
              </a:rPr>
              <a:t>[Điều nhãn hàng cấm dùng]</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548640" y="292608"/>
            <a:ext cx="8229600" cy="292608"/>
          </a:xfrm>
          <a:prstGeom prst="rect">
            <a:avLst/>
          </a:prstGeom>
          <a:noFill/>
        </p:spPr>
        <p:txBody>
          <a:bodyPr wrap="square" anchor="t" lIns="73152" rIns="73152"/>
          <a:lstStyle/>
          <a:p>
            <a:pPr algn="l">
              <a:spcAft>
                <a:spcPts val="400"/>
              </a:spcAft>
            </a:pPr>
            <a:r>
              <a:rPr sz="1100" b="1" i="0">
                <a:solidFill>
                  <a:srgbClr val="D99A3D"/>
                </a:solidFill>
                <a:latin typeface="Arial"/>
              </a:rPr>
              <a:t>PHẦN 2 · Ý TƯỞNG</a:t>
            </a:r>
          </a:p>
        </p:txBody>
      </p:sp>
      <p:sp>
        <p:nvSpPr>
          <p:cNvPr id="3" name="TextBox 2"/>
          <p:cNvSpPr txBox="1"/>
          <p:nvPr/>
        </p:nvSpPr>
        <p:spPr>
          <a:xfrm>
            <a:off x="548640" y="566928"/>
            <a:ext cx="11064240" cy="685800"/>
          </a:xfrm>
          <a:prstGeom prst="rect">
            <a:avLst/>
          </a:prstGeom>
          <a:noFill/>
        </p:spPr>
        <p:txBody>
          <a:bodyPr wrap="square" anchor="t" lIns="73152" rIns="73152"/>
          <a:lstStyle/>
          <a:p>
            <a:pPr algn="l">
              <a:spcAft>
                <a:spcPts val="400"/>
              </a:spcAft>
            </a:pPr>
            <a:r>
              <a:rPr sz="2800" b="1" i="0">
                <a:solidFill>
                  <a:srgbClr val="2F5D50"/>
                </a:solidFill>
                <a:latin typeface="Arial"/>
              </a:rPr>
              <a:t>Hành trình khách</a:t>
            </a:r>
          </a:p>
        </p:txBody>
      </p:sp>
      <p:sp>
        <p:nvSpPr>
          <p:cNvPr id="4" name="Rectangle 3"/>
          <p:cNvSpPr/>
          <p:nvPr/>
        </p:nvSpPr>
        <p:spPr>
          <a:xfrm>
            <a:off x="548640" y="1261872"/>
            <a:ext cx="1097280" cy="45720"/>
          </a:xfrm>
          <a:prstGeom prst="rect">
            <a:avLst/>
          </a:prstGeom>
          <a:solidFill>
            <a:srgbClr val="D99A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548640" y="6419088"/>
            <a:ext cx="7863840" cy="274320"/>
          </a:xfrm>
          <a:prstGeom prst="rect">
            <a:avLst/>
          </a:prstGeom>
          <a:noFill/>
        </p:spPr>
        <p:txBody>
          <a:bodyPr wrap="square" anchor="t" lIns="73152" rIns="73152"/>
          <a:lstStyle/>
          <a:p>
            <a:pPr algn="l">
              <a:spcAft>
                <a:spcPts val="400"/>
              </a:spcAft>
            </a:pPr>
            <a:r>
              <a:rPr sz="900" b="0" i="0">
                <a:solidFill>
                  <a:srgbClr val="5F6B66"/>
                </a:solidFill>
                <a:latin typeface="Arial"/>
              </a:rPr>
              <a:t>[Tên chương trình] · Phiên bản [số] – [dd.mm.yyyy]</a:t>
            </a:r>
          </a:p>
        </p:txBody>
      </p:sp>
      <p:sp>
        <p:nvSpPr>
          <p:cNvPr id="6" name="TextBox 5"/>
          <p:cNvSpPr txBox="1"/>
          <p:nvPr/>
        </p:nvSpPr>
        <p:spPr>
          <a:xfrm>
            <a:off x="8503920" y="6419088"/>
            <a:ext cx="3136392" cy="274320"/>
          </a:xfrm>
          <a:prstGeom prst="rect">
            <a:avLst/>
          </a:prstGeom>
          <a:noFill/>
        </p:spPr>
        <p:txBody>
          <a:bodyPr wrap="square" anchor="t" lIns="73152" rIns="73152"/>
          <a:lstStyle/>
          <a:p>
            <a:pPr algn="r">
              <a:spcAft>
                <a:spcPts val="400"/>
              </a:spcAft>
            </a:pPr>
            <a:r>
              <a:rPr sz="900" b="0" i="0">
                <a:solidFill>
                  <a:srgbClr val="5F6B66"/>
                </a:solidFill>
                <a:latin typeface="Arial"/>
              </a:rPr>
              <a:t>Mẫu của A.M Agency – amagency.vn · 7</a:t>
            </a:r>
          </a:p>
        </p:txBody>
      </p:sp>
      <p:sp>
        <p:nvSpPr>
          <p:cNvPr id="7" name="Pentagon 6"/>
          <p:cNvSpPr/>
          <p:nvPr/>
        </p:nvSpPr>
        <p:spPr>
          <a:xfrm>
            <a:off x="548640" y="1828800"/>
            <a:ext cx="2212848" cy="960120"/>
          </a:xfrm>
          <a:prstGeom prst="homePlate">
            <a:avLst/>
          </a:prstGeom>
          <a:solidFill>
            <a:srgbClr val="2F5D50"/>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a:lstStyle/>
          <a:p>
            <a:pPr algn="ctr">
              <a:spcAft>
                <a:spcPts val="400"/>
              </a:spcAft>
            </a:pPr>
            <a:r>
              <a:rPr sz="1300" b="1" i="0">
                <a:solidFill>
                  <a:srgbClr val="FFFFFF"/>
                </a:solidFill>
                <a:latin typeface="Arial"/>
              </a:rPr>
              <a:t>1. Nhận thư mời</a:t>
            </a:r>
          </a:p>
        </p:txBody>
      </p:sp>
      <p:sp>
        <p:nvSpPr>
          <p:cNvPr id="8" name="Rounded Rectangle 7"/>
          <p:cNvSpPr/>
          <p:nvPr/>
        </p:nvSpPr>
        <p:spPr>
          <a:xfrm>
            <a:off x="594360" y="3063240"/>
            <a:ext cx="2084831" cy="1828800"/>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400" b="0" i="1">
                <a:solidFill>
                  <a:srgbClr val="8A948F"/>
                </a:solidFill>
                <a:latin typeface="Arial"/>
              </a:rPr>
              <a:t>[Bước 1: khách thấy gì, làm gì]</a:t>
            </a:r>
          </a:p>
        </p:txBody>
      </p:sp>
      <p:sp>
        <p:nvSpPr>
          <p:cNvPr id="9" name="Chevron 8"/>
          <p:cNvSpPr/>
          <p:nvPr/>
        </p:nvSpPr>
        <p:spPr>
          <a:xfrm>
            <a:off x="2779776" y="1828800"/>
            <a:ext cx="2212848" cy="960120"/>
          </a:xfrm>
          <a:prstGeom prst="chevron">
            <a:avLst/>
          </a:prstGeom>
          <a:solidFill>
            <a:srgbClr val="4E7D6E"/>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a:lstStyle/>
          <a:p>
            <a:pPr algn="ctr">
              <a:spcAft>
                <a:spcPts val="400"/>
              </a:spcAft>
            </a:pPr>
            <a:r>
              <a:rPr sz="1300" b="1" i="0">
                <a:solidFill>
                  <a:srgbClr val="FFFFFF"/>
                </a:solidFill>
                <a:latin typeface="Arial"/>
              </a:rPr>
              <a:t>2. Check-in</a:t>
            </a:r>
          </a:p>
        </p:txBody>
      </p:sp>
      <p:sp>
        <p:nvSpPr>
          <p:cNvPr id="10" name="Rounded Rectangle 9"/>
          <p:cNvSpPr/>
          <p:nvPr/>
        </p:nvSpPr>
        <p:spPr>
          <a:xfrm>
            <a:off x="2825496" y="3063240"/>
            <a:ext cx="2084831" cy="1828800"/>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400" b="0" i="1">
                <a:solidFill>
                  <a:srgbClr val="8A948F"/>
                </a:solidFill>
                <a:latin typeface="Arial"/>
              </a:rPr>
              <a:t>[Bước 2: khách thấy gì, làm gì]</a:t>
            </a:r>
          </a:p>
        </p:txBody>
      </p:sp>
      <p:sp>
        <p:nvSpPr>
          <p:cNvPr id="11" name="Chevron 10"/>
          <p:cNvSpPr/>
          <p:nvPr/>
        </p:nvSpPr>
        <p:spPr>
          <a:xfrm>
            <a:off x="5010912" y="1828800"/>
            <a:ext cx="2212848" cy="960120"/>
          </a:xfrm>
          <a:prstGeom prst="chevron">
            <a:avLst/>
          </a:prstGeom>
          <a:solidFill>
            <a:srgbClr val="2F5D50"/>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a:lstStyle/>
          <a:p>
            <a:pPr algn="ctr">
              <a:spcAft>
                <a:spcPts val="400"/>
              </a:spcAft>
            </a:pPr>
            <a:r>
              <a:rPr sz="1300" b="1" i="0">
                <a:solidFill>
                  <a:srgbClr val="FFFFFF"/>
                </a:solidFill>
                <a:latin typeface="Arial"/>
              </a:rPr>
              <a:t>3. Xem lễ, mở nắp</a:t>
            </a:r>
          </a:p>
        </p:txBody>
      </p:sp>
      <p:sp>
        <p:nvSpPr>
          <p:cNvPr id="12" name="Rounded Rectangle 11"/>
          <p:cNvSpPr/>
          <p:nvPr/>
        </p:nvSpPr>
        <p:spPr>
          <a:xfrm>
            <a:off x="5056631" y="3063240"/>
            <a:ext cx="2084831" cy="1828800"/>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400" b="0" i="1">
                <a:solidFill>
                  <a:srgbClr val="8A948F"/>
                </a:solidFill>
                <a:latin typeface="Arial"/>
              </a:rPr>
              <a:t>[Bước 3: khách thấy gì, làm gì]</a:t>
            </a:r>
          </a:p>
        </p:txBody>
      </p:sp>
      <p:sp>
        <p:nvSpPr>
          <p:cNvPr id="13" name="Chevron 12"/>
          <p:cNvSpPr/>
          <p:nvPr/>
        </p:nvSpPr>
        <p:spPr>
          <a:xfrm>
            <a:off x="7242048" y="1828800"/>
            <a:ext cx="2212848" cy="960120"/>
          </a:xfrm>
          <a:prstGeom prst="chevron">
            <a:avLst/>
          </a:prstGeom>
          <a:solidFill>
            <a:srgbClr val="4E7D6E"/>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a:lstStyle/>
          <a:p>
            <a:pPr algn="ctr">
              <a:spcAft>
                <a:spcPts val="400"/>
              </a:spcAft>
            </a:pPr>
            <a:r>
              <a:rPr sz="1300" b="1" i="0">
                <a:solidFill>
                  <a:srgbClr val="FFFFFF"/>
                </a:solidFill>
                <a:latin typeface="Arial"/>
              </a:rPr>
              <a:t>4. Dùng thử, đặt đơn</a:t>
            </a:r>
          </a:p>
        </p:txBody>
      </p:sp>
      <p:sp>
        <p:nvSpPr>
          <p:cNvPr id="14" name="Rounded Rectangle 13"/>
          <p:cNvSpPr/>
          <p:nvPr/>
        </p:nvSpPr>
        <p:spPr>
          <a:xfrm>
            <a:off x="7287768" y="3063240"/>
            <a:ext cx="2084831" cy="1828800"/>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400" b="0" i="1">
                <a:solidFill>
                  <a:srgbClr val="8A948F"/>
                </a:solidFill>
                <a:latin typeface="Arial"/>
              </a:rPr>
              <a:t>[Bước 4: khách thấy gì, làm gì]</a:t>
            </a:r>
          </a:p>
        </p:txBody>
      </p:sp>
      <p:sp>
        <p:nvSpPr>
          <p:cNvPr id="15" name="Chevron 14"/>
          <p:cNvSpPr/>
          <p:nvPr/>
        </p:nvSpPr>
        <p:spPr>
          <a:xfrm>
            <a:off x="9473184" y="1828800"/>
            <a:ext cx="2212848" cy="960120"/>
          </a:xfrm>
          <a:prstGeom prst="chevron">
            <a:avLst/>
          </a:prstGeom>
          <a:solidFill>
            <a:srgbClr val="2F5D50"/>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a:lstStyle/>
          <a:p>
            <a:pPr algn="ctr">
              <a:spcAft>
                <a:spcPts val="400"/>
              </a:spcAft>
            </a:pPr>
            <a:r>
              <a:rPr sz="1300" b="1" i="0">
                <a:solidFill>
                  <a:srgbClr val="FFFFFF"/>
                </a:solidFill>
                <a:latin typeface="Arial"/>
              </a:rPr>
              <a:t>5. Tiệc trưa</a:t>
            </a:r>
          </a:p>
        </p:txBody>
      </p:sp>
      <p:sp>
        <p:nvSpPr>
          <p:cNvPr id="16" name="Rounded Rectangle 15"/>
          <p:cNvSpPr/>
          <p:nvPr/>
        </p:nvSpPr>
        <p:spPr>
          <a:xfrm>
            <a:off x="9518904" y="3063240"/>
            <a:ext cx="2084831" cy="1828800"/>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400" b="0" i="1">
                <a:solidFill>
                  <a:srgbClr val="8A948F"/>
                </a:solidFill>
                <a:latin typeface="Arial"/>
              </a:rPr>
              <a:t>[Bước 5: khách thấy gì, làm gì]</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548640" y="292608"/>
            <a:ext cx="8229600" cy="292608"/>
          </a:xfrm>
          <a:prstGeom prst="rect">
            <a:avLst/>
          </a:prstGeom>
          <a:noFill/>
        </p:spPr>
        <p:txBody>
          <a:bodyPr wrap="square" anchor="t" lIns="73152" rIns="73152"/>
          <a:lstStyle/>
          <a:p>
            <a:pPr algn="l">
              <a:spcAft>
                <a:spcPts val="400"/>
              </a:spcAft>
            </a:pPr>
            <a:r>
              <a:rPr sz="1100" b="1" i="0">
                <a:solidFill>
                  <a:srgbClr val="D99A3D"/>
                </a:solidFill>
                <a:latin typeface="Arial"/>
              </a:rPr>
              <a:t>PHẦN 3 · TRIỂN KHAI</a:t>
            </a:r>
          </a:p>
        </p:txBody>
      </p:sp>
      <p:sp>
        <p:nvSpPr>
          <p:cNvPr id="3" name="TextBox 2"/>
          <p:cNvSpPr txBox="1"/>
          <p:nvPr/>
        </p:nvSpPr>
        <p:spPr>
          <a:xfrm>
            <a:off x="548640" y="566928"/>
            <a:ext cx="11064240" cy="685800"/>
          </a:xfrm>
          <a:prstGeom prst="rect">
            <a:avLst/>
          </a:prstGeom>
          <a:noFill/>
        </p:spPr>
        <p:txBody>
          <a:bodyPr wrap="square" anchor="t" lIns="73152" rIns="73152"/>
          <a:lstStyle/>
          <a:p>
            <a:pPr algn="l">
              <a:spcAft>
                <a:spcPts val="400"/>
              </a:spcAft>
            </a:pPr>
            <a:r>
              <a:rPr sz="2800" b="1" i="0">
                <a:solidFill>
                  <a:srgbClr val="2F5D50"/>
                </a:solidFill>
                <a:latin typeface="Arial"/>
              </a:rPr>
              <a:t>Chương trình</a:t>
            </a:r>
          </a:p>
        </p:txBody>
      </p:sp>
      <p:sp>
        <p:nvSpPr>
          <p:cNvPr id="4" name="Rectangle 3"/>
          <p:cNvSpPr/>
          <p:nvPr/>
        </p:nvSpPr>
        <p:spPr>
          <a:xfrm>
            <a:off x="548640" y="1261872"/>
            <a:ext cx="1097280" cy="45720"/>
          </a:xfrm>
          <a:prstGeom prst="rect">
            <a:avLst/>
          </a:prstGeom>
          <a:solidFill>
            <a:srgbClr val="D99A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548640" y="6419088"/>
            <a:ext cx="7863840" cy="274320"/>
          </a:xfrm>
          <a:prstGeom prst="rect">
            <a:avLst/>
          </a:prstGeom>
          <a:noFill/>
        </p:spPr>
        <p:txBody>
          <a:bodyPr wrap="square" anchor="t" lIns="73152" rIns="73152"/>
          <a:lstStyle/>
          <a:p>
            <a:pPr algn="l">
              <a:spcAft>
                <a:spcPts val="400"/>
              </a:spcAft>
            </a:pPr>
            <a:r>
              <a:rPr sz="900" b="0" i="0">
                <a:solidFill>
                  <a:srgbClr val="5F6B66"/>
                </a:solidFill>
                <a:latin typeface="Arial"/>
              </a:rPr>
              <a:t>[Tên chương trình] · Phiên bản [số] – [dd.mm.yyyy]</a:t>
            </a:r>
          </a:p>
        </p:txBody>
      </p:sp>
      <p:sp>
        <p:nvSpPr>
          <p:cNvPr id="6" name="TextBox 5"/>
          <p:cNvSpPr txBox="1"/>
          <p:nvPr/>
        </p:nvSpPr>
        <p:spPr>
          <a:xfrm>
            <a:off x="8503920" y="6419088"/>
            <a:ext cx="3136392" cy="274320"/>
          </a:xfrm>
          <a:prstGeom prst="rect">
            <a:avLst/>
          </a:prstGeom>
          <a:noFill/>
        </p:spPr>
        <p:txBody>
          <a:bodyPr wrap="square" anchor="t" lIns="73152" rIns="73152"/>
          <a:lstStyle/>
          <a:p>
            <a:pPr algn="r">
              <a:spcAft>
                <a:spcPts val="400"/>
              </a:spcAft>
            </a:pPr>
            <a:r>
              <a:rPr sz="900" b="0" i="0">
                <a:solidFill>
                  <a:srgbClr val="5F6B66"/>
                </a:solidFill>
                <a:latin typeface="Arial"/>
              </a:rPr>
              <a:t>Mẫu của A.M Agency – amagency.vn · 8</a:t>
            </a:r>
          </a:p>
        </p:txBody>
      </p:sp>
      <p:graphicFrame>
        <p:nvGraphicFramePr>
          <p:cNvPr id="7" name="Table 6"/>
          <p:cNvGraphicFramePr>
            <a:graphicFrameLocks noGrp="1"/>
          </p:cNvGraphicFramePr>
          <p:nvPr/>
        </p:nvGraphicFramePr>
        <p:xfrm>
          <a:off x="548640" y="1554480"/>
          <a:ext cx="11064240" cy="3291840"/>
        </p:xfrm>
        <a:graphic>
          <a:graphicData uri="http://schemas.openxmlformats.org/drawingml/2006/table">
            <a:tbl>
              <a:tblPr firstRow="1" bandRow="1">
                <a:tableStyleId>{5C22544A-7EE6-4342-B048-85BDC9FD1C3A}</a:tableStyleId>
              </a:tblPr>
              <a:tblGrid>
                <a:gridCol w="1600200"/>
                <a:gridCol w="5669280"/>
                <a:gridCol w="3794760"/>
              </a:tblGrid>
              <a:tr h="329184">
                <a:tc>
                  <a:txBody>
                    <a:bodyPr wrap="square" anchor="t" lIns="73152" rIns="73152"/>
                    <a:lstStyle/>
                    <a:p>
                      <a:pPr algn="l">
                        <a:spcAft>
                          <a:spcPts val="0"/>
                        </a:spcAft>
                      </a:pPr>
                      <a:r>
                        <a:rPr sz="1300" b="1" i="0">
                          <a:solidFill>
                            <a:srgbClr val="FFFFFF"/>
                          </a:solidFill>
                          <a:latin typeface="Arial"/>
                        </a:rPr>
                        <a:t>Giờ</a:t>
                      </a:r>
                    </a:p>
                  </a:txBody>
                  <a:tcPr marL="73152" marR="73152" marT="36576" marB="36576" anchor="ctr">
                    <a:solidFill>
                      <a:srgbClr val="2F5D50"/>
                    </a:solidFill>
                  </a:tcPr>
                </a:tc>
                <a:tc>
                  <a:txBody>
                    <a:bodyPr wrap="square" anchor="t" lIns="73152" rIns="73152"/>
                    <a:lstStyle/>
                    <a:p>
                      <a:pPr algn="l">
                        <a:spcAft>
                          <a:spcPts val="0"/>
                        </a:spcAft>
                      </a:pPr>
                      <a:r>
                        <a:rPr sz="1300" b="1" i="0">
                          <a:solidFill>
                            <a:srgbClr val="FFFFFF"/>
                          </a:solidFill>
                          <a:latin typeface="Arial"/>
                        </a:rPr>
                        <a:t>Nội dung</a:t>
                      </a:r>
                    </a:p>
                  </a:txBody>
                  <a:tcPr marL="73152" marR="73152" marT="36576" marB="36576" anchor="ctr">
                    <a:solidFill>
                      <a:srgbClr val="2F5D50"/>
                    </a:solidFill>
                  </a:tcPr>
                </a:tc>
                <a:tc>
                  <a:txBody>
                    <a:bodyPr wrap="square" anchor="t" lIns="73152" rIns="73152"/>
                    <a:lstStyle/>
                    <a:p>
                      <a:pPr algn="l">
                        <a:spcAft>
                          <a:spcPts val="0"/>
                        </a:spcAft>
                      </a:pPr>
                      <a:r>
                        <a:rPr sz="1300" b="1" i="0">
                          <a:solidFill>
                            <a:srgbClr val="FFFFFF"/>
                          </a:solidFill>
                          <a:latin typeface="Arial"/>
                        </a:rPr>
                        <a:t>Ghi chú</a:t>
                      </a:r>
                    </a:p>
                  </a:txBody>
                  <a:tcPr marL="73152" marR="73152" marT="36576" marB="36576" anchor="ctr">
                    <a:solidFill>
                      <a:srgbClr val="2F5D50"/>
                    </a:solidFill>
                  </a:tcPr>
                </a:tc>
              </a:tr>
              <a:tr h="329184">
                <a:tc>
                  <a:txBody>
                    <a:bodyPr wrap="square" anchor="t" lIns="73152" rIns="73152"/>
                    <a:lstStyle/>
                    <a:p>
                      <a:pPr algn="l">
                        <a:spcAft>
                          <a:spcPts val="0"/>
                        </a:spcAft>
                      </a:pPr>
                      <a:r>
                        <a:rPr sz="1300" b="0" i="0">
                          <a:solidFill>
                            <a:srgbClr val="1F2A27"/>
                          </a:solidFill>
                          <a:latin typeface="Arial"/>
                        </a:rPr>
                        <a:t/>
                      </a:r>
                    </a:p>
                  </a:txBody>
                  <a:tcPr marL="73152" marR="73152" marT="36576" marB="36576" anchor="ctr">
                    <a:solidFill>
                      <a:srgbClr val="FFFFFF"/>
                    </a:solidFill>
                  </a:tcPr>
                </a:tc>
                <a:tc>
                  <a:txBody>
                    <a:bodyPr wrap="square" anchor="t" lIns="73152" rIns="73152"/>
                    <a:lstStyle/>
                    <a:p>
                      <a:pPr algn="l">
                        <a:spcAft>
                          <a:spcPts val="0"/>
                        </a:spcAft>
                      </a:pPr>
                      <a:r>
                        <a:rPr sz="1300" b="0" i="0">
                          <a:solidFill>
                            <a:srgbClr val="1F2A27"/>
                          </a:solidFill>
                          <a:latin typeface="Arial"/>
                        </a:rPr>
                        <a:t/>
                      </a:r>
                    </a:p>
                  </a:txBody>
                  <a:tcPr marL="73152" marR="73152" marT="36576" marB="36576" anchor="ctr">
                    <a:solidFill>
                      <a:srgbClr val="FFFFFF"/>
                    </a:solidFill>
                  </a:tcPr>
                </a:tc>
                <a:tc>
                  <a:txBody>
                    <a:bodyPr wrap="square" anchor="t" lIns="73152" rIns="73152"/>
                    <a:lstStyle/>
                    <a:p>
                      <a:pPr algn="l">
                        <a:spcAft>
                          <a:spcPts val="0"/>
                        </a:spcAft>
                      </a:pPr>
                      <a:r>
                        <a:rPr sz="1300" b="0" i="0">
                          <a:solidFill>
                            <a:srgbClr val="1F2A27"/>
                          </a:solidFill>
                          <a:latin typeface="Arial"/>
                        </a:rPr>
                        <a:t/>
                      </a:r>
                    </a:p>
                  </a:txBody>
                  <a:tcPr marL="73152" marR="73152" marT="36576" marB="36576" anchor="ctr">
                    <a:solidFill>
                      <a:srgbClr val="FFFFFF"/>
                    </a:solidFill>
                  </a:tcPr>
                </a:tc>
              </a:tr>
              <a:tr h="329184">
                <a:tc>
                  <a:txBody>
                    <a:bodyPr wrap="square" anchor="t" lIns="73152" rIns="73152"/>
                    <a:lstStyle/>
                    <a:p>
                      <a:pPr algn="l">
                        <a:spcAft>
                          <a:spcPts val="0"/>
                        </a:spcAft>
                      </a:pPr>
                      <a:r>
                        <a:rPr sz="1300" b="0" i="0">
                          <a:solidFill>
                            <a:srgbClr val="1F2A27"/>
                          </a:solidFill>
                          <a:latin typeface="Arial"/>
                        </a:rPr>
                        <a:t/>
                      </a:r>
                    </a:p>
                  </a:txBody>
                  <a:tcPr marL="73152" marR="73152" marT="36576" marB="36576" anchor="ctr">
                    <a:solidFill>
                      <a:srgbClr val="F7F5EF"/>
                    </a:solidFill>
                  </a:tcPr>
                </a:tc>
                <a:tc>
                  <a:txBody>
                    <a:bodyPr wrap="square" anchor="t" lIns="73152" rIns="73152"/>
                    <a:lstStyle/>
                    <a:p>
                      <a:pPr algn="l">
                        <a:spcAft>
                          <a:spcPts val="0"/>
                        </a:spcAft>
                      </a:pPr>
                      <a:r>
                        <a:rPr sz="1300" b="0" i="0">
                          <a:solidFill>
                            <a:srgbClr val="1F2A27"/>
                          </a:solidFill>
                          <a:latin typeface="Arial"/>
                        </a:rPr>
                        <a:t/>
                      </a:r>
                    </a:p>
                  </a:txBody>
                  <a:tcPr marL="73152" marR="73152" marT="36576" marB="36576" anchor="ctr">
                    <a:solidFill>
                      <a:srgbClr val="F7F5EF"/>
                    </a:solidFill>
                  </a:tcPr>
                </a:tc>
                <a:tc>
                  <a:txBody>
                    <a:bodyPr wrap="square" anchor="t" lIns="73152" rIns="73152"/>
                    <a:lstStyle/>
                    <a:p>
                      <a:pPr algn="l">
                        <a:spcAft>
                          <a:spcPts val="0"/>
                        </a:spcAft>
                      </a:pPr>
                      <a:r>
                        <a:rPr sz="1300" b="0" i="0">
                          <a:solidFill>
                            <a:srgbClr val="1F2A27"/>
                          </a:solidFill>
                          <a:latin typeface="Arial"/>
                        </a:rPr>
                        <a:t/>
                      </a:r>
                    </a:p>
                  </a:txBody>
                  <a:tcPr marL="73152" marR="73152" marT="36576" marB="36576" anchor="ctr">
                    <a:solidFill>
                      <a:srgbClr val="F7F5EF"/>
                    </a:solidFill>
                  </a:tcPr>
                </a:tc>
              </a:tr>
              <a:tr h="329184">
                <a:tc>
                  <a:txBody>
                    <a:bodyPr wrap="square" anchor="t" lIns="73152" rIns="73152"/>
                    <a:lstStyle/>
                    <a:p>
                      <a:pPr algn="l">
                        <a:spcAft>
                          <a:spcPts val="0"/>
                        </a:spcAft>
                      </a:pPr>
                      <a:r>
                        <a:rPr sz="1300" b="0" i="0">
                          <a:solidFill>
                            <a:srgbClr val="1F2A27"/>
                          </a:solidFill>
                          <a:latin typeface="Arial"/>
                        </a:rPr>
                        <a:t/>
                      </a:r>
                    </a:p>
                  </a:txBody>
                  <a:tcPr marL="73152" marR="73152" marT="36576" marB="36576" anchor="ctr">
                    <a:solidFill>
                      <a:srgbClr val="FFFFFF"/>
                    </a:solidFill>
                  </a:tcPr>
                </a:tc>
                <a:tc>
                  <a:txBody>
                    <a:bodyPr wrap="square" anchor="t" lIns="73152" rIns="73152"/>
                    <a:lstStyle/>
                    <a:p>
                      <a:pPr algn="l">
                        <a:spcAft>
                          <a:spcPts val="0"/>
                        </a:spcAft>
                      </a:pPr>
                      <a:r>
                        <a:rPr sz="1300" b="0" i="0">
                          <a:solidFill>
                            <a:srgbClr val="1F2A27"/>
                          </a:solidFill>
                          <a:latin typeface="Arial"/>
                        </a:rPr>
                        <a:t/>
                      </a:r>
                    </a:p>
                  </a:txBody>
                  <a:tcPr marL="73152" marR="73152" marT="36576" marB="36576" anchor="ctr">
                    <a:solidFill>
                      <a:srgbClr val="FFFFFF"/>
                    </a:solidFill>
                  </a:tcPr>
                </a:tc>
                <a:tc>
                  <a:txBody>
                    <a:bodyPr wrap="square" anchor="t" lIns="73152" rIns="73152"/>
                    <a:lstStyle/>
                    <a:p>
                      <a:pPr algn="l">
                        <a:spcAft>
                          <a:spcPts val="0"/>
                        </a:spcAft>
                      </a:pPr>
                      <a:r>
                        <a:rPr sz="1300" b="0" i="0">
                          <a:solidFill>
                            <a:srgbClr val="1F2A27"/>
                          </a:solidFill>
                          <a:latin typeface="Arial"/>
                        </a:rPr>
                        <a:t/>
                      </a:r>
                    </a:p>
                  </a:txBody>
                  <a:tcPr marL="73152" marR="73152" marT="36576" marB="36576" anchor="ctr">
                    <a:solidFill>
                      <a:srgbClr val="FFFFFF"/>
                    </a:solidFill>
                  </a:tcPr>
                </a:tc>
              </a:tr>
              <a:tr h="329184">
                <a:tc>
                  <a:txBody>
                    <a:bodyPr wrap="square" anchor="t" lIns="73152" rIns="73152"/>
                    <a:lstStyle/>
                    <a:p>
                      <a:pPr algn="l">
                        <a:spcAft>
                          <a:spcPts val="0"/>
                        </a:spcAft>
                      </a:pPr>
                      <a:r>
                        <a:rPr sz="1300" b="0" i="0">
                          <a:solidFill>
                            <a:srgbClr val="1F2A27"/>
                          </a:solidFill>
                          <a:latin typeface="Arial"/>
                        </a:rPr>
                        <a:t/>
                      </a:r>
                    </a:p>
                  </a:txBody>
                  <a:tcPr marL="73152" marR="73152" marT="36576" marB="36576" anchor="ctr">
                    <a:solidFill>
                      <a:srgbClr val="F7F5EF"/>
                    </a:solidFill>
                  </a:tcPr>
                </a:tc>
                <a:tc>
                  <a:txBody>
                    <a:bodyPr wrap="square" anchor="t" lIns="73152" rIns="73152"/>
                    <a:lstStyle/>
                    <a:p>
                      <a:pPr algn="l">
                        <a:spcAft>
                          <a:spcPts val="0"/>
                        </a:spcAft>
                      </a:pPr>
                      <a:r>
                        <a:rPr sz="1300" b="0" i="0">
                          <a:solidFill>
                            <a:srgbClr val="1F2A27"/>
                          </a:solidFill>
                          <a:latin typeface="Arial"/>
                        </a:rPr>
                        <a:t/>
                      </a:r>
                    </a:p>
                  </a:txBody>
                  <a:tcPr marL="73152" marR="73152" marT="36576" marB="36576" anchor="ctr">
                    <a:solidFill>
                      <a:srgbClr val="F7F5EF"/>
                    </a:solidFill>
                  </a:tcPr>
                </a:tc>
                <a:tc>
                  <a:txBody>
                    <a:bodyPr wrap="square" anchor="t" lIns="73152" rIns="73152"/>
                    <a:lstStyle/>
                    <a:p>
                      <a:pPr algn="l">
                        <a:spcAft>
                          <a:spcPts val="0"/>
                        </a:spcAft>
                      </a:pPr>
                      <a:r>
                        <a:rPr sz="1300" b="0" i="0">
                          <a:solidFill>
                            <a:srgbClr val="1F2A27"/>
                          </a:solidFill>
                          <a:latin typeface="Arial"/>
                        </a:rPr>
                        <a:t/>
                      </a:r>
                    </a:p>
                  </a:txBody>
                  <a:tcPr marL="73152" marR="73152" marT="36576" marB="36576" anchor="ctr">
                    <a:solidFill>
                      <a:srgbClr val="F7F5EF"/>
                    </a:solidFill>
                  </a:tcPr>
                </a:tc>
              </a:tr>
              <a:tr h="329184">
                <a:tc>
                  <a:txBody>
                    <a:bodyPr wrap="square" anchor="t" lIns="73152" rIns="73152"/>
                    <a:lstStyle/>
                    <a:p>
                      <a:pPr algn="l">
                        <a:spcAft>
                          <a:spcPts val="0"/>
                        </a:spcAft>
                      </a:pPr>
                      <a:r>
                        <a:rPr sz="1300" b="0" i="0">
                          <a:solidFill>
                            <a:srgbClr val="1F2A27"/>
                          </a:solidFill>
                          <a:latin typeface="Arial"/>
                        </a:rPr>
                        <a:t/>
                      </a:r>
                    </a:p>
                  </a:txBody>
                  <a:tcPr marL="73152" marR="73152" marT="36576" marB="36576" anchor="ctr">
                    <a:solidFill>
                      <a:srgbClr val="FFFFFF"/>
                    </a:solidFill>
                  </a:tcPr>
                </a:tc>
                <a:tc>
                  <a:txBody>
                    <a:bodyPr wrap="square" anchor="t" lIns="73152" rIns="73152"/>
                    <a:lstStyle/>
                    <a:p>
                      <a:pPr algn="l">
                        <a:spcAft>
                          <a:spcPts val="0"/>
                        </a:spcAft>
                      </a:pPr>
                      <a:r>
                        <a:rPr sz="1300" b="0" i="0">
                          <a:solidFill>
                            <a:srgbClr val="1F2A27"/>
                          </a:solidFill>
                          <a:latin typeface="Arial"/>
                        </a:rPr>
                        <a:t/>
                      </a:r>
                    </a:p>
                  </a:txBody>
                  <a:tcPr marL="73152" marR="73152" marT="36576" marB="36576" anchor="ctr">
                    <a:solidFill>
                      <a:srgbClr val="FFFFFF"/>
                    </a:solidFill>
                  </a:tcPr>
                </a:tc>
                <a:tc>
                  <a:txBody>
                    <a:bodyPr wrap="square" anchor="t" lIns="73152" rIns="73152"/>
                    <a:lstStyle/>
                    <a:p>
                      <a:pPr algn="l">
                        <a:spcAft>
                          <a:spcPts val="0"/>
                        </a:spcAft>
                      </a:pPr>
                      <a:r>
                        <a:rPr sz="1300" b="0" i="0">
                          <a:solidFill>
                            <a:srgbClr val="1F2A27"/>
                          </a:solidFill>
                          <a:latin typeface="Arial"/>
                        </a:rPr>
                        <a:t/>
                      </a:r>
                    </a:p>
                  </a:txBody>
                  <a:tcPr marL="73152" marR="73152" marT="36576" marB="36576" anchor="ctr">
                    <a:solidFill>
                      <a:srgbClr val="FFFFFF"/>
                    </a:solidFill>
                  </a:tcPr>
                </a:tc>
              </a:tr>
              <a:tr h="329184">
                <a:tc>
                  <a:txBody>
                    <a:bodyPr wrap="square" anchor="t" lIns="73152" rIns="73152"/>
                    <a:lstStyle/>
                    <a:p>
                      <a:pPr algn="l">
                        <a:spcAft>
                          <a:spcPts val="0"/>
                        </a:spcAft>
                      </a:pPr>
                      <a:r>
                        <a:rPr sz="1300" b="0" i="0">
                          <a:solidFill>
                            <a:srgbClr val="1F2A27"/>
                          </a:solidFill>
                          <a:latin typeface="Arial"/>
                        </a:rPr>
                        <a:t/>
                      </a:r>
                    </a:p>
                  </a:txBody>
                  <a:tcPr marL="73152" marR="73152" marT="36576" marB="36576" anchor="ctr">
                    <a:solidFill>
                      <a:srgbClr val="F7F5EF"/>
                    </a:solidFill>
                  </a:tcPr>
                </a:tc>
                <a:tc>
                  <a:txBody>
                    <a:bodyPr wrap="square" anchor="t" lIns="73152" rIns="73152"/>
                    <a:lstStyle/>
                    <a:p>
                      <a:pPr algn="l">
                        <a:spcAft>
                          <a:spcPts val="0"/>
                        </a:spcAft>
                      </a:pPr>
                      <a:r>
                        <a:rPr sz="1300" b="0" i="0">
                          <a:solidFill>
                            <a:srgbClr val="1F2A27"/>
                          </a:solidFill>
                          <a:latin typeface="Arial"/>
                        </a:rPr>
                        <a:t/>
                      </a:r>
                    </a:p>
                  </a:txBody>
                  <a:tcPr marL="73152" marR="73152" marT="36576" marB="36576" anchor="ctr">
                    <a:solidFill>
                      <a:srgbClr val="F7F5EF"/>
                    </a:solidFill>
                  </a:tcPr>
                </a:tc>
                <a:tc>
                  <a:txBody>
                    <a:bodyPr wrap="square" anchor="t" lIns="73152" rIns="73152"/>
                    <a:lstStyle/>
                    <a:p>
                      <a:pPr algn="l">
                        <a:spcAft>
                          <a:spcPts val="0"/>
                        </a:spcAft>
                      </a:pPr>
                      <a:r>
                        <a:rPr sz="1300" b="0" i="0">
                          <a:solidFill>
                            <a:srgbClr val="1F2A27"/>
                          </a:solidFill>
                          <a:latin typeface="Arial"/>
                        </a:rPr>
                        <a:t/>
                      </a:r>
                    </a:p>
                  </a:txBody>
                  <a:tcPr marL="73152" marR="73152" marT="36576" marB="36576" anchor="ctr">
                    <a:solidFill>
                      <a:srgbClr val="F7F5EF"/>
                    </a:solidFill>
                  </a:tcPr>
                </a:tc>
              </a:tr>
              <a:tr h="329184">
                <a:tc>
                  <a:txBody>
                    <a:bodyPr wrap="square" anchor="t" lIns="73152" rIns="73152"/>
                    <a:lstStyle/>
                    <a:p>
                      <a:pPr algn="l">
                        <a:spcAft>
                          <a:spcPts val="0"/>
                        </a:spcAft>
                      </a:pPr>
                      <a:r>
                        <a:rPr sz="1300" b="0" i="0">
                          <a:solidFill>
                            <a:srgbClr val="1F2A27"/>
                          </a:solidFill>
                          <a:latin typeface="Arial"/>
                        </a:rPr>
                        <a:t/>
                      </a:r>
                    </a:p>
                  </a:txBody>
                  <a:tcPr marL="73152" marR="73152" marT="36576" marB="36576" anchor="ctr">
                    <a:solidFill>
                      <a:srgbClr val="FFFFFF"/>
                    </a:solidFill>
                  </a:tcPr>
                </a:tc>
                <a:tc>
                  <a:txBody>
                    <a:bodyPr wrap="square" anchor="t" lIns="73152" rIns="73152"/>
                    <a:lstStyle/>
                    <a:p>
                      <a:pPr algn="l">
                        <a:spcAft>
                          <a:spcPts val="0"/>
                        </a:spcAft>
                      </a:pPr>
                      <a:r>
                        <a:rPr sz="1300" b="0" i="0">
                          <a:solidFill>
                            <a:srgbClr val="1F2A27"/>
                          </a:solidFill>
                          <a:latin typeface="Arial"/>
                        </a:rPr>
                        <a:t/>
                      </a:r>
                    </a:p>
                  </a:txBody>
                  <a:tcPr marL="73152" marR="73152" marT="36576" marB="36576" anchor="ctr">
                    <a:solidFill>
                      <a:srgbClr val="FFFFFF"/>
                    </a:solidFill>
                  </a:tcPr>
                </a:tc>
                <a:tc>
                  <a:txBody>
                    <a:bodyPr wrap="square" anchor="t" lIns="73152" rIns="73152"/>
                    <a:lstStyle/>
                    <a:p>
                      <a:pPr algn="l">
                        <a:spcAft>
                          <a:spcPts val="0"/>
                        </a:spcAft>
                      </a:pPr>
                      <a:r>
                        <a:rPr sz="1300" b="0" i="0">
                          <a:solidFill>
                            <a:srgbClr val="1F2A27"/>
                          </a:solidFill>
                          <a:latin typeface="Arial"/>
                        </a:rPr>
                        <a:t/>
                      </a:r>
                    </a:p>
                  </a:txBody>
                  <a:tcPr marL="73152" marR="73152" marT="36576" marB="36576" anchor="ctr">
                    <a:solidFill>
                      <a:srgbClr val="FFFFFF"/>
                    </a:solidFill>
                  </a:tcPr>
                </a:tc>
              </a:tr>
              <a:tr h="329184">
                <a:tc>
                  <a:txBody>
                    <a:bodyPr wrap="square" anchor="t" lIns="73152" rIns="73152"/>
                    <a:lstStyle/>
                    <a:p>
                      <a:pPr algn="l">
                        <a:spcAft>
                          <a:spcPts val="0"/>
                        </a:spcAft>
                      </a:pPr>
                      <a:r>
                        <a:rPr sz="1300" b="0" i="0">
                          <a:solidFill>
                            <a:srgbClr val="1F2A27"/>
                          </a:solidFill>
                          <a:latin typeface="Arial"/>
                        </a:rPr>
                        <a:t/>
                      </a:r>
                    </a:p>
                  </a:txBody>
                  <a:tcPr marL="73152" marR="73152" marT="36576" marB="36576" anchor="ctr">
                    <a:solidFill>
                      <a:srgbClr val="F7F5EF"/>
                    </a:solidFill>
                  </a:tcPr>
                </a:tc>
                <a:tc>
                  <a:txBody>
                    <a:bodyPr wrap="square" anchor="t" lIns="73152" rIns="73152"/>
                    <a:lstStyle/>
                    <a:p>
                      <a:pPr algn="l">
                        <a:spcAft>
                          <a:spcPts val="0"/>
                        </a:spcAft>
                      </a:pPr>
                      <a:r>
                        <a:rPr sz="1300" b="0" i="0">
                          <a:solidFill>
                            <a:srgbClr val="1F2A27"/>
                          </a:solidFill>
                          <a:latin typeface="Arial"/>
                        </a:rPr>
                        <a:t/>
                      </a:r>
                    </a:p>
                  </a:txBody>
                  <a:tcPr marL="73152" marR="73152" marT="36576" marB="36576" anchor="ctr">
                    <a:solidFill>
                      <a:srgbClr val="F7F5EF"/>
                    </a:solidFill>
                  </a:tcPr>
                </a:tc>
                <a:tc>
                  <a:txBody>
                    <a:bodyPr wrap="square" anchor="t" lIns="73152" rIns="73152"/>
                    <a:lstStyle/>
                    <a:p>
                      <a:pPr algn="l">
                        <a:spcAft>
                          <a:spcPts val="0"/>
                        </a:spcAft>
                      </a:pPr>
                      <a:r>
                        <a:rPr sz="1300" b="0" i="0">
                          <a:solidFill>
                            <a:srgbClr val="1F2A27"/>
                          </a:solidFill>
                          <a:latin typeface="Arial"/>
                        </a:rPr>
                        <a:t/>
                      </a:r>
                    </a:p>
                  </a:txBody>
                  <a:tcPr marL="73152" marR="73152" marT="36576" marB="36576" anchor="ctr">
                    <a:solidFill>
                      <a:srgbClr val="F7F5EF"/>
                    </a:solidFill>
                  </a:tcPr>
                </a:tc>
              </a:tr>
              <a:tr h="329184">
                <a:tc>
                  <a:txBody>
                    <a:bodyPr wrap="square" anchor="t" lIns="73152" rIns="73152"/>
                    <a:lstStyle/>
                    <a:p>
                      <a:pPr algn="l">
                        <a:spcAft>
                          <a:spcPts val="0"/>
                        </a:spcAft>
                      </a:pPr>
                      <a:r>
                        <a:rPr sz="1300" b="0" i="0">
                          <a:solidFill>
                            <a:srgbClr val="1F2A27"/>
                          </a:solidFill>
                          <a:latin typeface="Arial"/>
                        </a:rPr>
                        <a:t/>
                      </a:r>
                    </a:p>
                  </a:txBody>
                  <a:tcPr marL="73152" marR="73152" marT="36576" marB="36576" anchor="ctr">
                    <a:solidFill>
                      <a:srgbClr val="FFFFFF"/>
                    </a:solidFill>
                  </a:tcPr>
                </a:tc>
                <a:tc>
                  <a:txBody>
                    <a:bodyPr wrap="square" anchor="t" lIns="73152" rIns="73152"/>
                    <a:lstStyle/>
                    <a:p>
                      <a:pPr algn="l">
                        <a:spcAft>
                          <a:spcPts val="0"/>
                        </a:spcAft>
                      </a:pPr>
                      <a:r>
                        <a:rPr sz="1300" b="0" i="0">
                          <a:solidFill>
                            <a:srgbClr val="1F2A27"/>
                          </a:solidFill>
                          <a:latin typeface="Arial"/>
                        </a:rPr>
                        <a:t/>
                      </a:r>
                    </a:p>
                  </a:txBody>
                  <a:tcPr marL="73152" marR="73152" marT="36576" marB="36576" anchor="ctr">
                    <a:solidFill>
                      <a:srgbClr val="FFFFFF"/>
                    </a:solidFill>
                  </a:tcPr>
                </a:tc>
                <a:tc>
                  <a:txBody>
                    <a:bodyPr wrap="square" anchor="t" lIns="73152" rIns="73152"/>
                    <a:lstStyle/>
                    <a:p>
                      <a:pPr algn="l">
                        <a:spcAft>
                          <a:spcPts val="0"/>
                        </a:spcAft>
                      </a:pPr>
                      <a:r>
                        <a:rPr sz="1300" b="0" i="0">
                          <a:solidFill>
                            <a:srgbClr val="1F2A27"/>
                          </a:solidFill>
                          <a:latin typeface="Arial"/>
                        </a:rPr>
                        <a:t/>
                      </a:r>
                    </a:p>
                  </a:txBody>
                  <a:tcPr marL="73152" marR="73152" marT="36576" marB="36576" anchor="ctr">
                    <a:solidFill>
                      <a:srgbClr val="FFFFFF"/>
                    </a:solidFill>
                  </a:tcPr>
                </a:tc>
              </a:tr>
            </a:tbl>
          </a:graphicData>
        </a:graphic>
      </p:graphicFrame>
      <p:sp>
        <p:nvSpPr>
          <p:cNvPr id="8" name="Rectangle 7"/>
          <p:cNvSpPr/>
          <p:nvPr/>
        </p:nvSpPr>
        <p:spPr>
          <a:xfrm>
            <a:off x="512063" y="1517904"/>
            <a:ext cx="11137392" cy="3364991"/>
          </a:xfrm>
          <a:prstGeom prst="rect">
            <a:avLst/>
          </a:prstGeom>
          <a:no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548640" y="292608"/>
            <a:ext cx="8229600" cy="292608"/>
          </a:xfrm>
          <a:prstGeom prst="rect">
            <a:avLst/>
          </a:prstGeom>
          <a:noFill/>
        </p:spPr>
        <p:txBody>
          <a:bodyPr wrap="square" anchor="t" lIns="73152" rIns="73152"/>
          <a:lstStyle/>
          <a:p>
            <a:pPr algn="l">
              <a:spcAft>
                <a:spcPts val="400"/>
              </a:spcAft>
            </a:pPr>
            <a:r>
              <a:rPr sz="1100" b="1" i="0">
                <a:solidFill>
                  <a:srgbClr val="D99A3D"/>
                </a:solidFill>
                <a:latin typeface="Arial"/>
              </a:rPr>
              <a:t>PHẦN 3 · TRIỂN KHAI</a:t>
            </a:r>
          </a:p>
        </p:txBody>
      </p:sp>
      <p:sp>
        <p:nvSpPr>
          <p:cNvPr id="3" name="TextBox 2"/>
          <p:cNvSpPr txBox="1"/>
          <p:nvPr/>
        </p:nvSpPr>
        <p:spPr>
          <a:xfrm>
            <a:off x="548640" y="566928"/>
            <a:ext cx="11064240" cy="685800"/>
          </a:xfrm>
          <a:prstGeom prst="rect">
            <a:avLst/>
          </a:prstGeom>
          <a:noFill/>
        </p:spPr>
        <p:txBody>
          <a:bodyPr wrap="square" anchor="t" lIns="73152" rIns="73152"/>
          <a:lstStyle/>
          <a:p>
            <a:pPr algn="l">
              <a:spcAft>
                <a:spcPts val="400"/>
              </a:spcAft>
            </a:pPr>
            <a:r>
              <a:rPr sz="2800" b="1" i="0">
                <a:solidFill>
                  <a:srgbClr val="2F5D50"/>
                </a:solidFill>
                <a:latin typeface="Arial"/>
              </a:rPr>
              <a:t>Phối cảnh và layout</a:t>
            </a:r>
          </a:p>
        </p:txBody>
      </p:sp>
      <p:sp>
        <p:nvSpPr>
          <p:cNvPr id="4" name="Rectangle 3"/>
          <p:cNvSpPr/>
          <p:nvPr/>
        </p:nvSpPr>
        <p:spPr>
          <a:xfrm>
            <a:off x="548640" y="1261872"/>
            <a:ext cx="1097280" cy="45720"/>
          </a:xfrm>
          <a:prstGeom prst="rect">
            <a:avLst/>
          </a:prstGeom>
          <a:solidFill>
            <a:srgbClr val="D99A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548640" y="6419088"/>
            <a:ext cx="7863840" cy="274320"/>
          </a:xfrm>
          <a:prstGeom prst="rect">
            <a:avLst/>
          </a:prstGeom>
          <a:noFill/>
        </p:spPr>
        <p:txBody>
          <a:bodyPr wrap="square" anchor="t" lIns="73152" rIns="73152"/>
          <a:lstStyle/>
          <a:p>
            <a:pPr algn="l">
              <a:spcAft>
                <a:spcPts val="400"/>
              </a:spcAft>
            </a:pPr>
            <a:r>
              <a:rPr sz="900" b="0" i="0">
                <a:solidFill>
                  <a:srgbClr val="5F6B66"/>
                </a:solidFill>
                <a:latin typeface="Arial"/>
              </a:rPr>
              <a:t>[Tên chương trình] · Phiên bản [số] – [dd.mm.yyyy]</a:t>
            </a:r>
          </a:p>
        </p:txBody>
      </p:sp>
      <p:sp>
        <p:nvSpPr>
          <p:cNvPr id="6" name="TextBox 5"/>
          <p:cNvSpPr txBox="1"/>
          <p:nvPr/>
        </p:nvSpPr>
        <p:spPr>
          <a:xfrm>
            <a:off x="8503920" y="6419088"/>
            <a:ext cx="3136392" cy="274320"/>
          </a:xfrm>
          <a:prstGeom prst="rect">
            <a:avLst/>
          </a:prstGeom>
          <a:noFill/>
        </p:spPr>
        <p:txBody>
          <a:bodyPr wrap="square" anchor="t" lIns="73152" rIns="73152"/>
          <a:lstStyle/>
          <a:p>
            <a:pPr algn="r">
              <a:spcAft>
                <a:spcPts val="400"/>
              </a:spcAft>
            </a:pPr>
            <a:r>
              <a:rPr sz="900" b="0" i="0">
                <a:solidFill>
                  <a:srgbClr val="5F6B66"/>
                </a:solidFill>
                <a:latin typeface="Arial"/>
              </a:rPr>
              <a:t>Mẫu của A.M Agency – amagency.vn · 9</a:t>
            </a:r>
          </a:p>
        </p:txBody>
      </p:sp>
      <p:sp>
        <p:nvSpPr>
          <p:cNvPr id="7" name="Rectangle 6"/>
          <p:cNvSpPr/>
          <p:nvPr/>
        </p:nvSpPr>
        <p:spPr>
          <a:xfrm>
            <a:off x="548640" y="1554480"/>
            <a:ext cx="6035040" cy="4572000"/>
          </a:xfrm>
          <a:prstGeom prst="rect">
            <a:avLst/>
          </a:prstGeom>
          <a:solidFill>
            <a:srgbClr val="EAF1EE"/>
          </a:solidFill>
          <a:ln w="19050">
            <a:solidFill>
              <a:srgbClr val="A9C5BA"/>
            </a:solidFill>
            <a:prstDash val="dash"/>
          </a:ln>
          <a:effectLst/>
        </p:spPr>
        <p:style>
          <a:lnRef idx="1">
            <a:schemeClr val="accent1"/>
          </a:lnRef>
          <a:fillRef idx="3">
            <a:schemeClr val="accent1"/>
          </a:fillRef>
          <a:effectRef idx="2">
            <a:schemeClr val="accent1"/>
          </a:effectRef>
          <a:fontRef idx="minor">
            <a:schemeClr val="lt1"/>
          </a:fontRef>
        </p:style>
        <p:txBody>
          <a:bodyPr rtlCol="0" anchor="ctr" wrap="square" lIns="73152" rIns="73152"/>
          <a:lstStyle/>
          <a:p>
            <a:pPr algn="ctr">
              <a:spcAft>
                <a:spcPts val="400"/>
              </a:spcAft>
            </a:pPr>
            <a:r>
              <a:rPr sz="1400" b="0" i="1">
                <a:solidFill>
                  <a:srgbClr val="5F6B66"/>
                </a:solidFill>
                <a:latin typeface="Arial"/>
              </a:rPr>
              <a:t>Chèn phối cảnh 3D hoặc sơ đồ mặt bằng,
đánh số các khu như danh sách bên phải</a:t>
            </a:r>
          </a:p>
        </p:txBody>
      </p:sp>
      <p:sp>
        <p:nvSpPr>
          <p:cNvPr id="8" name="TextBox 7"/>
          <p:cNvSpPr txBox="1"/>
          <p:nvPr/>
        </p:nvSpPr>
        <p:spPr>
          <a:xfrm>
            <a:off x="6858000" y="1508760"/>
            <a:ext cx="4572000" cy="365760"/>
          </a:xfrm>
          <a:prstGeom prst="rect">
            <a:avLst/>
          </a:prstGeom>
          <a:noFill/>
        </p:spPr>
        <p:txBody>
          <a:bodyPr wrap="square" anchor="t" lIns="73152" rIns="73152"/>
          <a:lstStyle/>
          <a:p>
            <a:pPr algn="l">
              <a:spcAft>
                <a:spcPts val="400"/>
              </a:spcAft>
            </a:pPr>
            <a:r>
              <a:rPr sz="1500" b="1" i="0">
                <a:solidFill>
                  <a:srgbClr val="2F5D50"/>
                </a:solidFill>
                <a:latin typeface="Arial"/>
              </a:rPr>
              <a:t>Các khu</a:t>
            </a:r>
          </a:p>
        </p:txBody>
      </p:sp>
      <p:sp>
        <p:nvSpPr>
          <p:cNvPr id="9" name="Rounded Rectangle 8"/>
          <p:cNvSpPr/>
          <p:nvPr/>
        </p:nvSpPr>
        <p:spPr>
          <a:xfrm>
            <a:off x="6858000" y="1874519"/>
            <a:ext cx="2331720" cy="1691640"/>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300" b="0" i="1">
                <a:solidFill>
                  <a:srgbClr val="8A948F"/>
                </a:solidFill>
                <a:latin typeface="Arial"/>
              </a:rPr>
              <a:t>[Khu 1-3, số khớp phối cảnh]</a:t>
            </a:r>
          </a:p>
        </p:txBody>
      </p:sp>
      <p:sp>
        <p:nvSpPr>
          <p:cNvPr id="10" name="Rounded Rectangle 9"/>
          <p:cNvSpPr/>
          <p:nvPr/>
        </p:nvSpPr>
        <p:spPr>
          <a:xfrm>
            <a:off x="9308592" y="1874519"/>
            <a:ext cx="2331720" cy="1691640"/>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300" b="0" i="1">
                <a:solidFill>
                  <a:srgbClr val="8A948F"/>
                </a:solidFill>
                <a:latin typeface="Arial"/>
              </a:rPr>
              <a:t>[Khu 4-6, số khớp phối cảnh]</a:t>
            </a:r>
          </a:p>
        </p:txBody>
      </p:sp>
      <p:sp>
        <p:nvSpPr>
          <p:cNvPr id="11" name="TextBox 10"/>
          <p:cNvSpPr txBox="1"/>
          <p:nvPr/>
        </p:nvSpPr>
        <p:spPr>
          <a:xfrm>
            <a:off x="6858000" y="3703320"/>
            <a:ext cx="4572000" cy="365760"/>
          </a:xfrm>
          <a:prstGeom prst="rect">
            <a:avLst/>
          </a:prstGeom>
          <a:noFill/>
        </p:spPr>
        <p:txBody>
          <a:bodyPr wrap="square" anchor="t" lIns="73152" rIns="73152"/>
          <a:lstStyle/>
          <a:p>
            <a:pPr algn="l">
              <a:spcAft>
                <a:spcPts val="400"/>
              </a:spcAft>
            </a:pPr>
            <a:r>
              <a:rPr sz="1500" b="1" i="0">
                <a:solidFill>
                  <a:srgbClr val="2F5D50"/>
                </a:solidFill>
                <a:latin typeface="Arial"/>
              </a:rPr>
              <a:t>3 địa điểm đề xuất</a:t>
            </a:r>
          </a:p>
        </p:txBody>
      </p:sp>
      <p:graphicFrame>
        <p:nvGraphicFramePr>
          <p:cNvPr id="12" name="Table 11"/>
          <p:cNvGraphicFramePr>
            <a:graphicFrameLocks noGrp="1"/>
          </p:cNvGraphicFramePr>
          <p:nvPr/>
        </p:nvGraphicFramePr>
        <p:xfrm>
          <a:off x="6858000" y="4114800"/>
          <a:ext cx="4782312" cy="1316736"/>
        </p:xfrm>
        <a:graphic>
          <a:graphicData uri="http://schemas.openxmlformats.org/drawingml/2006/table">
            <a:tbl>
              <a:tblPr firstRow="1" bandRow="1">
                <a:tableStyleId>{5C22544A-7EE6-4342-B048-85BDC9FD1C3A}</a:tableStyleId>
              </a:tblPr>
              <a:tblGrid>
                <a:gridCol w="1691640"/>
                <a:gridCol w="1261872"/>
                <a:gridCol w="1828800"/>
              </a:tblGrid>
              <a:tr h="329184">
                <a:tc>
                  <a:txBody>
                    <a:bodyPr wrap="square" anchor="t" lIns="73152" rIns="73152"/>
                    <a:lstStyle/>
                    <a:p>
                      <a:pPr algn="l">
                        <a:spcAft>
                          <a:spcPts val="0"/>
                        </a:spcAft>
                      </a:pPr>
                      <a:r>
                        <a:rPr sz="1050" b="1" i="0">
                          <a:solidFill>
                            <a:srgbClr val="FFFFFF"/>
                          </a:solidFill>
                          <a:latin typeface="Arial"/>
                        </a:rPr>
                        <a:t>Địa điểm</a:t>
                      </a:r>
                    </a:p>
                  </a:txBody>
                  <a:tcPr marL="73152" marR="73152" marT="36576" marB="36576" anchor="ctr">
                    <a:solidFill>
                      <a:srgbClr val="2F5D50"/>
                    </a:solidFill>
                  </a:tcPr>
                </a:tc>
                <a:tc>
                  <a:txBody>
                    <a:bodyPr wrap="square" anchor="t" lIns="73152" rIns="73152"/>
                    <a:lstStyle/>
                    <a:p>
                      <a:pPr algn="l">
                        <a:spcAft>
                          <a:spcPts val="0"/>
                        </a:spcAft>
                      </a:pPr>
                      <a:r>
                        <a:rPr sz="1050" b="1" i="0">
                          <a:solidFill>
                            <a:srgbClr val="FFFFFF"/>
                          </a:solidFill>
                          <a:latin typeface="Arial"/>
                        </a:rPr>
                        <a:t>Sức chứa</a:t>
                      </a:r>
                    </a:p>
                  </a:txBody>
                  <a:tcPr marL="73152" marR="73152" marT="36576" marB="36576" anchor="ctr">
                    <a:solidFill>
                      <a:srgbClr val="2F5D50"/>
                    </a:solidFill>
                  </a:tcPr>
                </a:tc>
                <a:tc>
                  <a:txBody>
                    <a:bodyPr wrap="square" anchor="t" lIns="73152" rIns="73152"/>
                    <a:lstStyle/>
                    <a:p>
                      <a:pPr algn="l">
                        <a:spcAft>
                          <a:spcPts val="0"/>
                        </a:spcAft>
                      </a:pPr>
                      <a:r>
                        <a:rPr sz="1050" b="1" i="0">
                          <a:solidFill>
                            <a:srgbClr val="FFFFFF"/>
                          </a:solidFill>
                          <a:latin typeface="Arial"/>
                        </a:rPr>
                        <a:t>Lưu ý</a:t>
                      </a:r>
                    </a:p>
                  </a:txBody>
                  <a:tcPr marL="73152" marR="73152" marT="36576" marB="36576" anchor="ctr">
                    <a:solidFill>
                      <a:srgbClr val="2F5D50"/>
                    </a:solidFill>
                  </a:tcPr>
                </a:tc>
              </a:tr>
              <a:tr h="329184">
                <a:tc>
                  <a:txBody>
                    <a:bodyPr wrap="square" anchor="t" lIns="73152" rIns="73152"/>
                    <a:lstStyle/>
                    <a:p>
                      <a:pPr algn="l">
                        <a:spcAft>
                          <a:spcPts val="0"/>
                        </a:spcAft>
                      </a:pPr>
                      <a:r>
                        <a:rPr sz="1050" b="0" i="0">
                          <a:solidFill>
                            <a:srgbClr val="1F2A27"/>
                          </a:solidFill>
                          <a:latin typeface="Arial"/>
                        </a:rPr>
                        <a:t/>
                      </a:r>
                    </a:p>
                  </a:txBody>
                  <a:tcPr marL="73152" marR="73152" marT="36576" marB="36576" anchor="ctr">
                    <a:solidFill>
                      <a:srgbClr val="FFFFFF"/>
                    </a:solidFill>
                  </a:tcPr>
                </a:tc>
                <a:tc>
                  <a:txBody>
                    <a:bodyPr wrap="square" anchor="t" lIns="73152" rIns="73152"/>
                    <a:lstStyle/>
                    <a:p>
                      <a:pPr algn="l">
                        <a:spcAft>
                          <a:spcPts val="0"/>
                        </a:spcAft>
                      </a:pPr>
                      <a:r>
                        <a:rPr sz="1050" b="0" i="0">
                          <a:solidFill>
                            <a:srgbClr val="1F2A27"/>
                          </a:solidFill>
                          <a:latin typeface="Arial"/>
                        </a:rPr>
                        <a:t/>
                      </a:r>
                    </a:p>
                  </a:txBody>
                  <a:tcPr marL="73152" marR="73152" marT="36576" marB="36576" anchor="ctr">
                    <a:solidFill>
                      <a:srgbClr val="FFFFFF"/>
                    </a:solidFill>
                  </a:tcPr>
                </a:tc>
                <a:tc>
                  <a:txBody>
                    <a:bodyPr wrap="square" anchor="t" lIns="73152" rIns="73152"/>
                    <a:lstStyle/>
                    <a:p>
                      <a:pPr algn="l">
                        <a:spcAft>
                          <a:spcPts val="0"/>
                        </a:spcAft>
                      </a:pPr>
                      <a:r>
                        <a:rPr sz="1050" b="0" i="0">
                          <a:solidFill>
                            <a:srgbClr val="1F2A27"/>
                          </a:solidFill>
                          <a:latin typeface="Arial"/>
                        </a:rPr>
                        <a:t/>
                      </a:r>
                    </a:p>
                  </a:txBody>
                  <a:tcPr marL="73152" marR="73152" marT="36576" marB="36576" anchor="ctr">
                    <a:solidFill>
                      <a:srgbClr val="FFFFFF"/>
                    </a:solidFill>
                  </a:tcPr>
                </a:tc>
              </a:tr>
              <a:tr h="329184">
                <a:tc>
                  <a:txBody>
                    <a:bodyPr wrap="square" anchor="t" lIns="73152" rIns="73152"/>
                    <a:lstStyle/>
                    <a:p>
                      <a:pPr algn="l">
                        <a:spcAft>
                          <a:spcPts val="0"/>
                        </a:spcAft>
                      </a:pPr>
                      <a:r>
                        <a:rPr sz="1050" b="0" i="0">
                          <a:solidFill>
                            <a:srgbClr val="1F2A27"/>
                          </a:solidFill>
                          <a:latin typeface="Arial"/>
                        </a:rPr>
                        <a:t/>
                      </a:r>
                    </a:p>
                  </a:txBody>
                  <a:tcPr marL="73152" marR="73152" marT="36576" marB="36576" anchor="ctr">
                    <a:solidFill>
                      <a:srgbClr val="F7F5EF"/>
                    </a:solidFill>
                  </a:tcPr>
                </a:tc>
                <a:tc>
                  <a:txBody>
                    <a:bodyPr wrap="square" anchor="t" lIns="73152" rIns="73152"/>
                    <a:lstStyle/>
                    <a:p>
                      <a:pPr algn="l">
                        <a:spcAft>
                          <a:spcPts val="0"/>
                        </a:spcAft>
                      </a:pPr>
                      <a:r>
                        <a:rPr sz="1050" b="0" i="0">
                          <a:solidFill>
                            <a:srgbClr val="1F2A27"/>
                          </a:solidFill>
                          <a:latin typeface="Arial"/>
                        </a:rPr>
                        <a:t/>
                      </a:r>
                    </a:p>
                  </a:txBody>
                  <a:tcPr marL="73152" marR="73152" marT="36576" marB="36576" anchor="ctr">
                    <a:solidFill>
                      <a:srgbClr val="F7F5EF"/>
                    </a:solidFill>
                  </a:tcPr>
                </a:tc>
                <a:tc>
                  <a:txBody>
                    <a:bodyPr wrap="square" anchor="t" lIns="73152" rIns="73152"/>
                    <a:lstStyle/>
                    <a:p>
                      <a:pPr algn="l">
                        <a:spcAft>
                          <a:spcPts val="0"/>
                        </a:spcAft>
                      </a:pPr>
                      <a:r>
                        <a:rPr sz="1050" b="0" i="0">
                          <a:solidFill>
                            <a:srgbClr val="1F2A27"/>
                          </a:solidFill>
                          <a:latin typeface="Arial"/>
                        </a:rPr>
                        <a:t/>
                      </a:r>
                    </a:p>
                  </a:txBody>
                  <a:tcPr marL="73152" marR="73152" marT="36576" marB="36576" anchor="ctr">
                    <a:solidFill>
                      <a:srgbClr val="F7F5EF"/>
                    </a:solidFill>
                  </a:tcPr>
                </a:tc>
              </a:tr>
              <a:tr h="329184">
                <a:tc>
                  <a:txBody>
                    <a:bodyPr wrap="square" anchor="t" lIns="73152" rIns="73152"/>
                    <a:lstStyle/>
                    <a:p>
                      <a:pPr algn="l">
                        <a:spcAft>
                          <a:spcPts val="0"/>
                        </a:spcAft>
                      </a:pPr>
                      <a:r>
                        <a:rPr sz="1050" b="0" i="0">
                          <a:solidFill>
                            <a:srgbClr val="1F2A27"/>
                          </a:solidFill>
                          <a:latin typeface="Arial"/>
                        </a:rPr>
                        <a:t/>
                      </a:r>
                    </a:p>
                  </a:txBody>
                  <a:tcPr marL="73152" marR="73152" marT="36576" marB="36576" anchor="ctr">
                    <a:solidFill>
                      <a:srgbClr val="FFFFFF"/>
                    </a:solidFill>
                  </a:tcPr>
                </a:tc>
                <a:tc>
                  <a:txBody>
                    <a:bodyPr wrap="square" anchor="t" lIns="73152" rIns="73152"/>
                    <a:lstStyle/>
                    <a:p>
                      <a:pPr algn="l">
                        <a:spcAft>
                          <a:spcPts val="0"/>
                        </a:spcAft>
                      </a:pPr>
                      <a:r>
                        <a:rPr sz="1050" b="0" i="0">
                          <a:solidFill>
                            <a:srgbClr val="1F2A27"/>
                          </a:solidFill>
                          <a:latin typeface="Arial"/>
                        </a:rPr>
                        <a:t/>
                      </a:r>
                    </a:p>
                  </a:txBody>
                  <a:tcPr marL="73152" marR="73152" marT="36576" marB="36576" anchor="ctr">
                    <a:solidFill>
                      <a:srgbClr val="FFFFFF"/>
                    </a:solidFill>
                  </a:tcPr>
                </a:tc>
                <a:tc>
                  <a:txBody>
                    <a:bodyPr wrap="square" anchor="t" lIns="73152" rIns="73152"/>
                    <a:lstStyle/>
                    <a:p>
                      <a:pPr algn="l">
                        <a:spcAft>
                          <a:spcPts val="0"/>
                        </a:spcAft>
                      </a:pPr>
                      <a:r>
                        <a:rPr sz="1050" b="0" i="0">
                          <a:solidFill>
                            <a:srgbClr val="1F2A27"/>
                          </a:solidFill>
                          <a:latin typeface="Arial"/>
                        </a:rPr>
                        <a:t/>
                      </a:r>
                    </a:p>
                  </a:txBody>
                  <a:tcPr marL="73152" marR="73152" marT="36576" marB="36576" anchor="ctr">
                    <a:solidFill>
                      <a:srgbClr val="FFFFFF"/>
                    </a:solidFill>
                  </a:tcPr>
                </a:tc>
              </a:tr>
            </a:tbl>
          </a:graphicData>
        </a:graphic>
      </p:graphicFrame>
      <p:sp>
        <p:nvSpPr>
          <p:cNvPr id="13" name="Rectangle 12"/>
          <p:cNvSpPr/>
          <p:nvPr/>
        </p:nvSpPr>
        <p:spPr>
          <a:xfrm>
            <a:off x="6821424" y="4078224"/>
            <a:ext cx="4855464" cy="1389888"/>
          </a:xfrm>
          <a:prstGeom prst="rect">
            <a:avLst/>
          </a:prstGeom>
          <a:no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548640" y="292608"/>
            <a:ext cx="8229600" cy="292608"/>
          </a:xfrm>
          <a:prstGeom prst="rect">
            <a:avLst/>
          </a:prstGeom>
          <a:noFill/>
        </p:spPr>
        <p:txBody>
          <a:bodyPr wrap="square" anchor="t" lIns="73152" rIns="73152"/>
          <a:lstStyle/>
          <a:p>
            <a:pPr algn="l">
              <a:spcAft>
                <a:spcPts val="400"/>
              </a:spcAft>
            </a:pPr>
            <a:r>
              <a:rPr sz="1100" b="1" i="0">
                <a:solidFill>
                  <a:srgbClr val="D99A3D"/>
                </a:solidFill>
                <a:latin typeface="Arial"/>
              </a:rPr>
              <a:t>PHẦN 3 · TRIỂN KHAI</a:t>
            </a:r>
          </a:p>
        </p:txBody>
      </p:sp>
      <p:sp>
        <p:nvSpPr>
          <p:cNvPr id="3" name="TextBox 2"/>
          <p:cNvSpPr txBox="1"/>
          <p:nvPr/>
        </p:nvSpPr>
        <p:spPr>
          <a:xfrm>
            <a:off x="548640" y="566928"/>
            <a:ext cx="11064240" cy="685800"/>
          </a:xfrm>
          <a:prstGeom prst="rect">
            <a:avLst/>
          </a:prstGeom>
          <a:noFill/>
        </p:spPr>
        <p:txBody>
          <a:bodyPr wrap="square" anchor="t" lIns="73152" rIns="73152"/>
          <a:lstStyle/>
          <a:p>
            <a:pPr algn="l">
              <a:spcAft>
                <a:spcPts val="400"/>
              </a:spcAft>
            </a:pPr>
            <a:r>
              <a:rPr sz="2800" b="1" i="0">
                <a:solidFill>
                  <a:srgbClr val="2F5D50"/>
                </a:solidFill>
                <a:latin typeface="Arial"/>
              </a:rPr>
              <a:t>Hoạt động chi tiết: hai phương án</a:t>
            </a:r>
          </a:p>
        </p:txBody>
      </p:sp>
      <p:sp>
        <p:nvSpPr>
          <p:cNvPr id="4" name="Rectangle 3"/>
          <p:cNvSpPr/>
          <p:nvPr/>
        </p:nvSpPr>
        <p:spPr>
          <a:xfrm>
            <a:off x="548640" y="1261872"/>
            <a:ext cx="1097280" cy="45720"/>
          </a:xfrm>
          <a:prstGeom prst="rect">
            <a:avLst/>
          </a:prstGeom>
          <a:solidFill>
            <a:srgbClr val="D99A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548640" y="6419088"/>
            <a:ext cx="7863840" cy="274320"/>
          </a:xfrm>
          <a:prstGeom prst="rect">
            <a:avLst/>
          </a:prstGeom>
          <a:noFill/>
        </p:spPr>
        <p:txBody>
          <a:bodyPr wrap="square" anchor="t" lIns="73152" rIns="73152"/>
          <a:lstStyle/>
          <a:p>
            <a:pPr algn="l">
              <a:spcAft>
                <a:spcPts val="400"/>
              </a:spcAft>
            </a:pPr>
            <a:r>
              <a:rPr sz="900" b="0" i="0">
                <a:solidFill>
                  <a:srgbClr val="5F6B66"/>
                </a:solidFill>
                <a:latin typeface="Arial"/>
              </a:rPr>
              <a:t>[Tên chương trình] · Phiên bản [số] – [dd.mm.yyyy]</a:t>
            </a:r>
          </a:p>
        </p:txBody>
      </p:sp>
      <p:sp>
        <p:nvSpPr>
          <p:cNvPr id="6" name="TextBox 5"/>
          <p:cNvSpPr txBox="1"/>
          <p:nvPr/>
        </p:nvSpPr>
        <p:spPr>
          <a:xfrm>
            <a:off x="8503920" y="6419088"/>
            <a:ext cx="3136392" cy="274320"/>
          </a:xfrm>
          <a:prstGeom prst="rect">
            <a:avLst/>
          </a:prstGeom>
          <a:noFill/>
        </p:spPr>
        <p:txBody>
          <a:bodyPr wrap="square" anchor="t" lIns="73152" rIns="73152"/>
          <a:lstStyle/>
          <a:p>
            <a:pPr algn="r">
              <a:spcAft>
                <a:spcPts val="400"/>
              </a:spcAft>
            </a:pPr>
            <a:r>
              <a:rPr sz="900" b="0" i="0">
                <a:solidFill>
                  <a:srgbClr val="5F6B66"/>
                </a:solidFill>
                <a:latin typeface="Arial"/>
              </a:rPr>
              <a:t>Mẫu của A.M Agency – amagency.vn · 10</a:t>
            </a:r>
          </a:p>
        </p:txBody>
      </p:sp>
      <p:graphicFrame>
        <p:nvGraphicFramePr>
          <p:cNvPr id="7" name="Table 6"/>
          <p:cNvGraphicFramePr>
            <a:graphicFrameLocks noGrp="1"/>
          </p:cNvGraphicFramePr>
          <p:nvPr/>
        </p:nvGraphicFramePr>
        <p:xfrm>
          <a:off x="548640" y="1554480"/>
          <a:ext cx="11064240" cy="3291840"/>
        </p:xfrm>
        <a:graphic>
          <a:graphicData uri="http://schemas.openxmlformats.org/drawingml/2006/table">
            <a:tbl>
              <a:tblPr firstRow="1" bandRow="1">
                <a:tableStyleId>{5C22544A-7EE6-4342-B048-85BDC9FD1C3A}</a:tableStyleId>
              </a:tblPr>
              <a:tblGrid>
                <a:gridCol w="2468880"/>
                <a:gridCol w="4297680"/>
                <a:gridCol w="4297680"/>
              </a:tblGrid>
              <a:tr h="329184">
                <a:tc>
                  <a:txBody>
                    <a:bodyPr wrap="square" anchor="t" lIns="73152" rIns="73152"/>
                    <a:lstStyle/>
                    <a:p>
                      <a:pPr algn="l">
                        <a:spcAft>
                          <a:spcPts val="0"/>
                        </a:spcAft>
                      </a:pPr>
                      <a:r>
                        <a:rPr sz="1250" b="1" i="0">
                          <a:solidFill>
                            <a:srgbClr val="FFFFFF"/>
                          </a:solidFill>
                          <a:latin typeface="Arial"/>
                        </a:rPr>
                        <a:t>Hạng mục</a:t>
                      </a:r>
                    </a:p>
                  </a:txBody>
                  <a:tcPr marL="73152" marR="73152" marT="36576" marB="36576" anchor="ctr">
                    <a:solidFill>
                      <a:srgbClr val="2F5D50"/>
                    </a:solidFill>
                  </a:tcPr>
                </a:tc>
                <a:tc>
                  <a:txBody>
                    <a:bodyPr wrap="square" anchor="t" lIns="73152" rIns="73152"/>
                    <a:lstStyle/>
                    <a:p>
                      <a:pPr algn="l">
                        <a:spcAft>
                          <a:spcPts val="0"/>
                        </a:spcAft>
                      </a:pPr>
                      <a:r>
                        <a:rPr sz="1250" b="1" i="0">
                          <a:solidFill>
                            <a:srgbClr val="FFFFFF"/>
                          </a:solidFill>
                          <a:latin typeface="Arial"/>
                        </a:rPr>
                        <a:t>Phương án A: đầy đủ</a:t>
                      </a:r>
                    </a:p>
                  </a:txBody>
                  <a:tcPr marL="73152" marR="73152" marT="36576" marB="36576" anchor="ctr">
                    <a:solidFill>
                      <a:srgbClr val="2F5D50"/>
                    </a:solidFill>
                  </a:tcPr>
                </a:tc>
                <a:tc>
                  <a:txBody>
                    <a:bodyPr wrap="square" anchor="t" lIns="73152" rIns="73152"/>
                    <a:lstStyle/>
                    <a:p>
                      <a:pPr algn="l">
                        <a:spcAft>
                          <a:spcPts val="0"/>
                        </a:spcAft>
                      </a:pPr>
                      <a:r>
                        <a:rPr sz="1250" b="1" i="0">
                          <a:solidFill>
                            <a:srgbClr val="FFFFFF"/>
                          </a:solidFill>
                          <a:latin typeface="Arial"/>
                        </a:rPr>
                        <a:t>Phương án B: tinh gọn</a:t>
                      </a:r>
                    </a:p>
                  </a:txBody>
                  <a:tcPr marL="73152" marR="73152" marT="36576" marB="36576" anchor="ctr">
                    <a:solidFill>
                      <a:srgbClr val="2F5D50"/>
                    </a:solidFill>
                  </a:tcPr>
                </a:tc>
              </a:tr>
              <a:tr h="329184">
                <a:tc>
                  <a:txBody>
                    <a:bodyPr wrap="square" anchor="t" lIns="73152" rIns="73152"/>
                    <a:lstStyle/>
                    <a:p>
                      <a:pPr algn="l">
                        <a:spcAft>
                          <a:spcPts val="0"/>
                        </a:spcAft>
                      </a:pPr>
                      <a:r>
                        <a:rPr sz="1250" b="0" i="0">
                          <a:solidFill>
                            <a:srgbClr val="1F2A27"/>
                          </a:solidFill>
                          <a:latin typeface="Arial"/>
                        </a:rPr>
                        <a:t>Sân khấu</a:t>
                      </a:r>
                    </a:p>
                  </a:txBody>
                  <a:tcPr marL="73152" marR="73152" marT="36576" marB="36576" anchor="ctr">
                    <a:solidFill>
                      <a:srgbClr val="FFFFFF"/>
                    </a:solidFill>
                  </a:tcPr>
                </a:tc>
                <a:tc>
                  <a:txBody>
                    <a:bodyPr wrap="square" anchor="t" lIns="73152" rIns="73152"/>
                    <a:lstStyle/>
                    <a:p>
                      <a:pPr algn="l">
                        <a:spcAft>
                          <a:spcPts val="0"/>
                        </a:spcAft>
                      </a:pPr>
                      <a:r>
                        <a:rPr sz="1250" b="0" i="0">
                          <a:solidFill>
                            <a:srgbClr val="1F2A27"/>
                          </a:solidFill>
                          <a:latin typeface="Arial"/>
                        </a:rPr>
                        <a:t/>
                      </a:r>
                    </a:p>
                  </a:txBody>
                  <a:tcPr marL="73152" marR="73152" marT="36576" marB="36576" anchor="ctr">
                    <a:solidFill>
                      <a:srgbClr val="FFFFFF"/>
                    </a:solidFill>
                  </a:tcPr>
                </a:tc>
                <a:tc>
                  <a:txBody>
                    <a:bodyPr wrap="square" anchor="t" lIns="73152" rIns="73152"/>
                    <a:lstStyle/>
                    <a:p>
                      <a:pPr algn="l">
                        <a:spcAft>
                          <a:spcPts val="0"/>
                        </a:spcAft>
                      </a:pPr>
                      <a:r>
                        <a:rPr sz="1250" b="0" i="0">
                          <a:solidFill>
                            <a:srgbClr val="1F2A27"/>
                          </a:solidFill>
                          <a:latin typeface="Arial"/>
                        </a:rPr>
                        <a:t/>
                      </a:r>
                    </a:p>
                  </a:txBody>
                  <a:tcPr marL="73152" marR="73152" marT="36576" marB="36576" anchor="ctr">
                    <a:solidFill>
                      <a:srgbClr val="FFFFFF"/>
                    </a:solidFill>
                  </a:tcPr>
                </a:tc>
              </a:tr>
              <a:tr h="329184">
                <a:tc>
                  <a:txBody>
                    <a:bodyPr wrap="square" anchor="t" lIns="73152" rIns="73152"/>
                    <a:lstStyle/>
                    <a:p>
                      <a:pPr algn="l">
                        <a:spcAft>
                          <a:spcPts val="0"/>
                        </a:spcAft>
                      </a:pPr>
                      <a:r>
                        <a:rPr sz="1250" b="0" i="0">
                          <a:solidFill>
                            <a:srgbClr val="1F2A27"/>
                          </a:solidFill>
                          <a:latin typeface="Arial"/>
                        </a:rPr>
                        <a:t>Màn LED</a:t>
                      </a:r>
                    </a:p>
                  </a:txBody>
                  <a:tcPr marL="73152" marR="73152" marT="36576" marB="36576" anchor="ctr">
                    <a:solidFill>
                      <a:srgbClr val="F7F5EF"/>
                    </a:solidFill>
                  </a:tcPr>
                </a:tc>
                <a:tc>
                  <a:txBody>
                    <a:bodyPr wrap="square" anchor="t" lIns="73152" rIns="73152"/>
                    <a:lstStyle/>
                    <a:p>
                      <a:pPr algn="l">
                        <a:spcAft>
                          <a:spcPts val="0"/>
                        </a:spcAft>
                      </a:pPr>
                      <a:r>
                        <a:rPr sz="1250" b="0" i="0">
                          <a:solidFill>
                            <a:srgbClr val="1F2A27"/>
                          </a:solidFill>
                          <a:latin typeface="Arial"/>
                        </a:rPr>
                        <a:t/>
                      </a:r>
                    </a:p>
                  </a:txBody>
                  <a:tcPr marL="73152" marR="73152" marT="36576" marB="36576" anchor="ctr">
                    <a:solidFill>
                      <a:srgbClr val="F7F5EF"/>
                    </a:solidFill>
                  </a:tcPr>
                </a:tc>
                <a:tc>
                  <a:txBody>
                    <a:bodyPr wrap="square" anchor="t" lIns="73152" rIns="73152"/>
                    <a:lstStyle/>
                    <a:p>
                      <a:pPr algn="l">
                        <a:spcAft>
                          <a:spcPts val="0"/>
                        </a:spcAft>
                      </a:pPr>
                      <a:r>
                        <a:rPr sz="1250" b="0" i="0">
                          <a:solidFill>
                            <a:srgbClr val="1F2A27"/>
                          </a:solidFill>
                          <a:latin typeface="Arial"/>
                        </a:rPr>
                        <a:t/>
                      </a:r>
                    </a:p>
                  </a:txBody>
                  <a:tcPr marL="73152" marR="73152" marT="36576" marB="36576" anchor="ctr">
                    <a:solidFill>
                      <a:srgbClr val="F7F5EF"/>
                    </a:solidFill>
                  </a:tcPr>
                </a:tc>
              </a:tr>
              <a:tr h="329184">
                <a:tc>
                  <a:txBody>
                    <a:bodyPr wrap="square" anchor="t" lIns="73152" rIns="73152"/>
                    <a:lstStyle/>
                    <a:p>
                      <a:pPr algn="l">
                        <a:spcAft>
                          <a:spcPts val="0"/>
                        </a:spcAft>
                      </a:pPr>
                      <a:r>
                        <a:rPr sz="1250" b="0" i="0">
                          <a:solidFill>
                            <a:srgbClr val="1F2A27"/>
                          </a:solidFill>
                          <a:latin typeface="Arial"/>
                        </a:rPr>
                        <a:t>Tiết mục</a:t>
                      </a:r>
                    </a:p>
                  </a:txBody>
                  <a:tcPr marL="73152" marR="73152" marT="36576" marB="36576" anchor="ctr">
                    <a:solidFill>
                      <a:srgbClr val="FFFFFF"/>
                    </a:solidFill>
                  </a:tcPr>
                </a:tc>
                <a:tc>
                  <a:txBody>
                    <a:bodyPr wrap="square" anchor="t" lIns="73152" rIns="73152"/>
                    <a:lstStyle/>
                    <a:p>
                      <a:pPr algn="l">
                        <a:spcAft>
                          <a:spcPts val="0"/>
                        </a:spcAft>
                      </a:pPr>
                      <a:r>
                        <a:rPr sz="1250" b="0" i="0">
                          <a:solidFill>
                            <a:srgbClr val="1F2A27"/>
                          </a:solidFill>
                          <a:latin typeface="Arial"/>
                        </a:rPr>
                        <a:t/>
                      </a:r>
                    </a:p>
                  </a:txBody>
                  <a:tcPr marL="73152" marR="73152" marT="36576" marB="36576" anchor="ctr">
                    <a:solidFill>
                      <a:srgbClr val="FFFFFF"/>
                    </a:solidFill>
                  </a:tcPr>
                </a:tc>
                <a:tc>
                  <a:txBody>
                    <a:bodyPr wrap="square" anchor="t" lIns="73152" rIns="73152"/>
                    <a:lstStyle/>
                    <a:p>
                      <a:pPr algn="l">
                        <a:spcAft>
                          <a:spcPts val="0"/>
                        </a:spcAft>
                      </a:pPr>
                      <a:r>
                        <a:rPr sz="1250" b="0" i="0">
                          <a:solidFill>
                            <a:srgbClr val="1F2A27"/>
                          </a:solidFill>
                          <a:latin typeface="Arial"/>
                        </a:rPr>
                        <a:t/>
                      </a:r>
                    </a:p>
                  </a:txBody>
                  <a:tcPr marL="73152" marR="73152" marT="36576" marB="36576" anchor="ctr">
                    <a:solidFill>
                      <a:srgbClr val="FFFFFF"/>
                    </a:solidFill>
                  </a:tcPr>
                </a:tc>
              </a:tr>
              <a:tr h="329184">
                <a:tc>
                  <a:txBody>
                    <a:bodyPr wrap="square" anchor="t" lIns="73152" rIns="73152"/>
                    <a:lstStyle/>
                    <a:p>
                      <a:pPr algn="l">
                        <a:spcAft>
                          <a:spcPts val="0"/>
                        </a:spcAft>
                      </a:pPr>
                      <a:r>
                        <a:rPr sz="1250" b="0" i="0">
                          <a:solidFill>
                            <a:srgbClr val="1F2A27"/>
                          </a:solidFill>
                          <a:latin typeface="Arial"/>
                        </a:rPr>
                        <a:t>Nghi thức mở nắp</a:t>
                      </a:r>
                    </a:p>
                  </a:txBody>
                  <a:tcPr marL="73152" marR="73152" marT="36576" marB="36576" anchor="ctr">
                    <a:solidFill>
                      <a:srgbClr val="F7F5EF"/>
                    </a:solidFill>
                  </a:tcPr>
                </a:tc>
                <a:tc>
                  <a:txBody>
                    <a:bodyPr wrap="square" anchor="t" lIns="73152" rIns="73152"/>
                    <a:lstStyle/>
                    <a:p>
                      <a:pPr algn="l">
                        <a:spcAft>
                          <a:spcPts val="0"/>
                        </a:spcAft>
                      </a:pPr>
                      <a:r>
                        <a:rPr sz="1250" b="0" i="0">
                          <a:solidFill>
                            <a:srgbClr val="1F2A27"/>
                          </a:solidFill>
                          <a:latin typeface="Arial"/>
                        </a:rPr>
                        <a:t/>
                      </a:r>
                    </a:p>
                  </a:txBody>
                  <a:tcPr marL="73152" marR="73152" marT="36576" marB="36576" anchor="ctr">
                    <a:solidFill>
                      <a:srgbClr val="F7F5EF"/>
                    </a:solidFill>
                  </a:tcPr>
                </a:tc>
                <a:tc>
                  <a:txBody>
                    <a:bodyPr wrap="square" anchor="t" lIns="73152" rIns="73152"/>
                    <a:lstStyle/>
                    <a:p>
                      <a:pPr algn="l">
                        <a:spcAft>
                          <a:spcPts val="0"/>
                        </a:spcAft>
                      </a:pPr>
                      <a:r>
                        <a:rPr sz="1250" b="0" i="0">
                          <a:solidFill>
                            <a:srgbClr val="1F2A27"/>
                          </a:solidFill>
                          <a:latin typeface="Arial"/>
                        </a:rPr>
                        <a:t/>
                      </a:r>
                    </a:p>
                  </a:txBody>
                  <a:tcPr marL="73152" marR="73152" marT="36576" marB="36576" anchor="ctr">
                    <a:solidFill>
                      <a:srgbClr val="F7F5EF"/>
                    </a:solidFill>
                  </a:tcPr>
                </a:tc>
              </a:tr>
              <a:tr h="329184">
                <a:tc>
                  <a:txBody>
                    <a:bodyPr wrap="square" anchor="t" lIns="73152" rIns="73152"/>
                    <a:lstStyle/>
                    <a:p>
                      <a:pPr algn="l">
                        <a:spcAft>
                          <a:spcPts val="0"/>
                        </a:spcAft>
                      </a:pPr>
                      <a:r>
                        <a:rPr sz="1250" b="0" i="0">
                          <a:solidFill>
                            <a:srgbClr val="1F2A27"/>
                          </a:solidFill>
                          <a:latin typeface="Arial"/>
                        </a:rPr>
                        <a:t>Khu dùng thử</a:t>
                      </a:r>
                    </a:p>
                  </a:txBody>
                  <a:tcPr marL="73152" marR="73152" marT="36576" marB="36576" anchor="ctr">
                    <a:solidFill>
                      <a:srgbClr val="FFFFFF"/>
                    </a:solidFill>
                  </a:tcPr>
                </a:tc>
                <a:tc>
                  <a:txBody>
                    <a:bodyPr wrap="square" anchor="t" lIns="73152" rIns="73152"/>
                    <a:lstStyle/>
                    <a:p>
                      <a:pPr algn="l">
                        <a:spcAft>
                          <a:spcPts val="0"/>
                        </a:spcAft>
                      </a:pPr>
                      <a:r>
                        <a:rPr sz="1250" b="0" i="0">
                          <a:solidFill>
                            <a:srgbClr val="1F2A27"/>
                          </a:solidFill>
                          <a:latin typeface="Arial"/>
                        </a:rPr>
                        <a:t/>
                      </a:r>
                    </a:p>
                  </a:txBody>
                  <a:tcPr marL="73152" marR="73152" marT="36576" marB="36576" anchor="ctr">
                    <a:solidFill>
                      <a:srgbClr val="FFFFFF"/>
                    </a:solidFill>
                  </a:tcPr>
                </a:tc>
                <a:tc>
                  <a:txBody>
                    <a:bodyPr wrap="square" anchor="t" lIns="73152" rIns="73152"/>
                    <a:lstStyle/>
                    <a:p>
                      <a:pPr algn="l">
                        <a:spcAft>
                          <a:spcPts val="0"/>
                        </a:spcAft>
                      </a:pPr>
                      <a:r>
                        <a:rPr sz="1250" b="0" i="0">
                          <a:solidFill>
                            <a:srgbClr val="1F2A27"/>
                          </a:solidFill>
                          <a:latin typeface="Arial"/>
                        </a:rPr>
                        <a:t/>
                      </a:r>
                    </a:p>
                  </a:txBody>
                  <a:tcPr marL="73152" marR="73152" marT="36576" marB="36576" anchor="ctr">
                    <a:solidFill>
                      <a:srgbClr val="FFFFFF"/>
                    </a:solidFill>
                  </a:tcPr>
                </a:tc>
              </a:tr>
              <a:tr h="329184">
                <a:tc>
                  <a:txBody>
                    <a:bodyPr wrap="square" anchor="t" lIns="73152" rIns="73152"/>
                    <a:lstStyle/>
                    <a:p>
                      <a:pPr algn="l">
                        <a:spcAft>
                          <a:spcPts val="0"/>
                        </a:spcAft>
                      </a:pPr>
                      <a:r>
                        <a:rPr sz="1250" b="0" i="0">
                          <a:solidFill>
                            <a:srgbClr val="1F2A27"/>
                          </a:solidFill>
                          <a:latin typeface="Arial"/>
                        </a:rPr>
                        <a:t>MC, PG, lễ tân</a:t>
                      </a:r>
                    </a:p>
                  </a:txBody>
                  <a:tcPr marL="73152" marR="73152" marT="36576" marB="36576" anchor="ctr">
                    <a:solidFill>
                      <a:srgbClr val="F7F5EF"/>
                    </a:solidFill>
                  </a:tcPr>
                </a:tc>
                <a:tc>
                  <a:txBody>
                    <a:bodyPr wrap="square" anchor="t" lIns="73152" rIns="73152"/>
                    <a:lstStyle/>
                    <a:p>
                      <a:pPr algn="l">
                        <a:spcAft>
                          <a:spcPts val="0"/>
                        </a:spcAft>
                      </a:pPr>
                      <a:r>
                        <a:rPr sz="1250" b="0" i="0">
                          <a:solidFill>
                            <a:srgbClr val="1F2A27"/>
                          </a:solidFill>
                          <a:latin typeface="Arial"/>
                        </a:rPr>
                        <a:t/>
                      </a:r>
                    </a:p>
                  </a:txBody>
                  <a:tcPr marL="73152" marR="73152" marT="36576" marB="36576" anchor="ctr">
                    <a:solidFill>
                      <a:srgbClr val="F7F5EF"/>
                    </a:solidFill>
                  </a:tcPr>
                </a:tc>
                <a:tc>
                  <a:txBody>
                    <a:bodyPr wrap="square" anchor="t" lIns="73152" rIns="73152"/>
                    <a:lstStyle/>
                    <a:p>
                      <a:pPr algn="l">
                        <a:spcAft>
                          <a:spcPts val="0"/>
                        </a:spcAft>
                      </a:pPr>
                      <a:r>
                        <a:rPr sz="1250" b="0" i="0">
                          <a:solidFill>
                            <a:srgbClr val="1F2A27"/>
                          </a:solidFill>
                          <a:latin typeface="Arial"/>
                        </a:rPr>
                        <a:t/>
                      </a:r>
                    </a:p>
                  </a:txBody>
                  <a:tcPr marL="73152" marR="73152" marT="36576" marB="36576" anchor="ctr">
                    <a:solidFill>
                      <a:srgbClr val="F7F5EF"/>
                    </a:solidFill>
                  </a:tcPr>
                </a:tc>
              </a:tr>
              <a:tr h="329184">
                <a:tc>
                  <a:txBody>
                    <a:bodyPr wrap="square" anchor="t" lIns="73152" rIns="73152"/>
                    <a:lstStyle/>
                    <a:p>
                      <a:pPr algn="l">
                        <a:spcAft>
                          <a:spcPts val="0"/>
                        </a:spcAft>
                      </a:pPr>
                      <a:r>
                        <a:rPr sz="1250" b="0" i="0">
                          <a:solidFill>
                            <a:srgbClr val="1F2A27"/>
                          </a:solidFill>
                          <a:latin typeface="Arial"/>
                        </a:rPr>
                        <a:t>Tiệc trưa</a:t>
                      </a:r>
                    </a:p>
                  </a:txBody>
                  <a:tcPr marL="73152" marR="73152" marT="36576" marB="36576" anchor="ctr">
                    <a:solidFill>
                      <a:srgbClr val="FFFFFF"/>
                    </a:solidFill>
                  </a:tcPr>
                </a:tc>
                <a:tc>
                  <a:txBody>
                    <a:bodyPr wrap="square" anchor="t" lIns="73152" rIns="73152"/>
                    <a:lstStyle/>
                    <a:p>
                      <a:pPr algn="l">
                        <a:spcAft>
                          <a:spcPts val="0"/>
                        </a:spcAft>
                      </a:pPr>
                      <a:r>
                        <a:rPr sz="1250" b="0" i="0">
                          <a:solidFill>
                            <a:srgbClr val="1F2A27"/>
                          </a:solidFill>
                          <a:latin typeface="Arial"/>
                        </a:rPr>
                        <a:t/>
                      </a:r>
                    </a:p>
                  </a:txBody>
                  <a:tcPr marL="73152" marR="73152" marT="36576" marB="36576" anchor="ctr">
                    <a:solidFill>
                      <a:srgbClr val="FFFFFF"/>
                    </a:solidFill>
                  </a:tcPr>
                </a:tc>
                <a:tc>
                  <a:txBody>
                    <a:bodyPr wrap="square" anchor="t" lIns="73152" rIns="73152"/>
                    <a:lstStyle/>
                    <a:p>
                      <a:pPr algn="l">
                        <a:spcAft>
                          <a:spcPts val="0"/>
                        </a:spcAft>
                      </a:pPr>
                      <a:r>
                        <a:rPr sz="1250" b="0" i="0">
                          <a:solidFill>
                            <a:srgbClr val="1F2A27"/>
                          </a:solidFill>
                          <a:latin typeface="Arial"/>
                        </a:rPr>
                        <a:t/>
                      </a:r>
                    </a:p>
                  </a:txBody>
                  <a:tcPr marL="73152" marR="73152" marT="36576" marB="36576" anchor="ctr">
                    <a:solidFill>
                      <a:srgbClr val="FFFFFF"/>
                    </a:solidFill>
                  </a:tcPr>
                </a:tc>
              </a:tr>
              <a:tr h="329184">
                <a:tc>
                  <a:txBody>
                    <a:bodyPr wrap="square" anchor="t" lIns="73152" rIns="73152"/>
                    <a:lstStyle/>
                    <a:p>
                      <a:pPr algn="l">
                        <a:spcAft>
                          <a:spcPts val="0"/>
                        </a:spcAft>
                      </a:pPr>
                      <a:r>
                        <a:rPr sz="1250" b="0" i="0">
                          <a:solidFill>
                            <a:srgbClr val="1F2A27"/>
                          </a:solidFill>
                          <a:latin typeface="Arial"/>
                        </a:rPr>
                        <a:t>Chụp ảnh, quay phim</a:t>
                      </a:r>
                    </a:p>
                  </a:txBody>
                  <a:tcPr marL="73152" marR="73152" marT="36576" marB="36576" anchor="ctr">
                    <a:solidFill>
                      <a:srgbClr val="F7F5EF"/>
                    </a:solidFill>
                  </a:tcPr>
                </a:tc>
                <a:tc>
                  <a:txBody>
                    <a:bodyPr wrap="square" anchor="t" lIns="73152" rIns="73152"/>
                    <a:lstStyle/>
                    <a:p>
                      <a:pPr algn="l">
                        <a:spcAft>
                          <a:spcPts val="0"/>
                        </a:spcAft>
                      </a:pPr>
                      <a:r>
                        <a:rPr sz="1250" b="0" i="0">
                          <a:solidFill>
                            <a:srgbClr val="1F2A27"/>
                          </a:solidFill>
                          <a:latin typeface="Arial"/>
                        </a:rPr>
                        <a:t/>
                      </a:r>
                    </a:p>
                  </a:txBody>
                  <a:tcPr marL="73152" marR="73152" marT="36576" marB="36576" anchor="ctr">
                    <a:solidFill>
                      <a:srgbClr val="F7F5EF"/>
                    </a:solidFill>
                  </a:tcPr>
                </a:tc>
                <a:tc>
                  <a:txBody>
                    <a:bodyPr wrap="square" anchor="t" lIns="73152" rIns="73152"/>
                    <a:lstStyle/>
                    <a:p>
                      <a:pPr algn="l">
                        <a:spcAft>
                          <a:spcPts val="0"/>
                        </a:spcAft>
                      </a:pPr>
                      <a:r>
                        <a:rPr sz="1250" b="0" i="0">
                          <a:solidFill>
                            <a:srgbClr val="1F2A27"/>
                          </a:solidFill>
                          <a:latin typeface="Arial"/>
                        </a:rPr>
                        <a:t/>
                      </a:r>
                    </a:p>
                  </a:txBody>
                  <a:tcPr marL="73152" marR="73152" marT="36576" marB="36576" anchor="ctr">
                    <a:solidFill>
                      <a:srgbClr val="F7F5EF"/>
                    </a:solidFill>
                  </a:tcPr>
                </a:tc>
              </a:tr>
              <a:tr h="329184">
                <a:tc>
                  <a:txBody>
                    <a:bodyPr wrap="square" anchor="t" lIns="73152" rIns="73152"/>
                    <a:lstStyle/>
                    <a:p>
                      <a:pPr algn="l">
                        <a:spcAft>
                          <a:spcPts val="0"/>
                        </a:spcAft>
                      </a:pPr>
                      <a:r>
                        <a:rPr sz="1250" b="1" i="0">
                          <a:solidFill>
                            <a:srgbClr val="1F2A27"/>
                          </a:solidFill>
                          <a:latin typeface="Arial"/>
                        </a:rPr>
                        <a:t>Tổng, đã gồm phí, chưa VAT</a:t>
                      </a:r>
                    </a:p>
                  </a:txBody>
                  <a:tcPr marL="73152" marR="73152" marT="36576" marB="36576" anchor="ctr">
                    <a:solidFill>
                      <a:srgbClr val="A9C5BA"/>
                    </a:solidFill>
                  </a:tcPr>
                </a:tc>
                <a:tc>
                  <a:txBody>
                    <a:bodyPr wrap="square" anchor="t" lIns="73152" rIns="73152"/>
                    <a:lstStyle/>
                    <a:p>
                      <a:pPr algn="l">
                        <a:spcAft>
                          <a:spcPts val="0"/>
                        </a:spcAft>
                      </a:pPr>
                      <a:r>
                        <a:rPr sz="1250" b="1" i="0">
                          <a:solidFill>
                            <a:srgbClr val="1F2A27"/>
                          </a:solidFill>
                          <a:latin typeface="Arial"/>
                        </a:rPr>
                        <a:t/>
                      </a:r>
                    </a:p>
                  </a:txBody>
                  <a:tcPr marL="73152" marR="73152" marT="36576" marB="36576" anchor="ctr">
                    <a:solidFill>
                      <a:srgbClr val="A9C5BA"/>
                    </a:solidFill>
                  </a:tcPr>
                </a:tc>
                <a:tc>
                  <a:txBody>
                    <a:bodyPr wrap="square" anchor="t" lIns="73152" rIns="73152"/>
                    <a:lstStyle/>
                    <a:p>
                      <a:pPr algn="l">
                        <a:spcAft>
                          <a:spcPts val="0"/>
                        </a:spcAft>
                      </a:pPr>
                      <a:r>
                        <a:rPr sz="1250" b="1" i="0">
                          <a:solidFill>
                            <a:srgbClr val="1F2A27"/>
                          </a:solidFill>
                          <a:latin typeface="Arial"/>
                        </a:rPr>
                        <a:t/>
                      </a:r>
                    </a:p>
                  </a:txBody>
                  <a:tcPr marL="73152" marR="73152" marT="36576" marB="36576" anchor="ctr">
                    <a:solidFill>
                      <a:srgbClr val="A9C5BA"/>
                    </a:solidFill>
                  </a:tcPr>
                </a:tc>
              </a:tr>
            </a:tbl>
          </a:graphicData>
        </a:graphic>
      </p:graphicFrame>
      <p:sp>
        <p:nvSpPr>
          <p:cNvPr id="8" name="Rectangle 7"/>
          <p:cNvSpPr/>
          <p:nvPr/>
        </p:nvSpPr>
        <p:spPr>
          <a:xfrm>
            <a:off x="512063" y="1517904"/>
            <a:ext cx="11137392" cy="3364991"/>
          </a:xfrm>
          <a:prstGeom prst="rect">
            <a:avLst/>
          </a:prstGeom>
          <a:no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9" name="TextBox 8"/>
          <p:cNvSpPr txBox="1"/>
          <p:nvPr/>
        </p:nvSpPr>
        <p:spPr>
          <a:xfrm>
            <a:off x="548640" y="5852160"/>
            <a:ext cx="11064240" cy="365760"/>
          </a:xfrm>
          <a:prstGeom prst="rect">
            <a:avLst/>
          </a:prstGeom>
          <a:noFill/>
        </p:spPr>
        <p:txBody>
          <a:bodyPr wrap="square" anchor="t" lIns="73152" rIns="73152"/>
          <a:lstStyle/>
          <a:p>
            <a:pPr algn="l">
              <a:spcAft>
                <a:spcPts val="400"/>
              </a:spcAft>
            </a:pPr>
            <a:r>
              <a:rPr sz="1200" b="0" i="1">
                <a:solidFill>
                  <a:srgbClr val="5F6B66"/>
                </a:solidFill>
                <a:latin typeface="Arial"/>
              </a:rPr>
              <a:t>Tùy chọn, không cộng vào tổng: chụp in ảnh lấy liền, livestream. Chi tiết ở file Excel gửi kèm.</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548640" y="292608"/>
            <a:ext cx="8229600" cy="292608"/>
          </a:xfrm>
          <a:prstGeom prst="rect">
            <a:avLst/>
          </a:prstGeom>
          <a:noFill/>
        </p:spPr>
        <p:txBody>
          <a:bodyPr wrap="square" anchor="t" lIns="73152" rIns="73152"/>
          <a:lstStyle/>
          <a:p>
            <a:pPr algn="l">
              <a:spcAft>
                <a:spcPts val="400"/>
              </a:spcAft>
            </a:pPr>
            <a:r>
              <a:rPr sz="1100" b="1" i="0">
                <a:solidFill>
                  <a:srgbClr val="D99A3D"/>
                </a:solidFill>
                <a:latin typeface="Arial"/>
              </a:rPr>
              <a:t>PHẦN 3 · TRIỂN KHAI</a:t>
            </a:r>
          </a:p>
        </p:txBody>
      </p:sp>
      <p:sp>
        <p:nvSpPr>
          <p:cNvPr id="3" name="TextBox 2"/>
          <p:cNvSpPr txBox="1"/>
          <p:nvPr/>
        </p:nvSpPr>
        <p:spPr>
          <a:xfrm>
            <a:off x="548640" y="566928"/>
            <a:ext cx="11064240" cy="685800"/>
          </a:xfrm>
          <a:prstGeom prst="rect">
            <a:avLst/>
          </a:prstGeom>
          <a:noFill/>
        </p:spPr>
        <p:txBody>
          <a:bodyPr wrap="square" anchor="t" lIns="73152" rIns="73152"/>
          <a:lstStyle/>
          <a:p>
            <a:pPr algn="l">
              <a:spcAft>
                <a:spcPts val="400"/>
              </a:spcAft>
            </a:pPr>
            <a:r>
              <a:rPr sz="2800" b="1" i="0">
                <a:solidFill>
                  <a:srgbClr val="2F5D50"/>
                </a:solidFill>
                <a:latin typeface="Arial"/>
              </a:rPr>
              <a:t>Giai đoạn 2: sampling tại siêu thị</a:t>
            </a:r>
          </a:p>
        </p:txBody>
      </p:sp>
      <p:sp>
        <p:nvSpPr>
          <p:cNvPr id="4" name="Rectangle 3"/>
          <p:cNvSpPr/>
          <p:nvPr/>
        </p:nvSpPr>
        <p:spPr>
          <a:xfrm>
            <a:off x="548640" y="1261872"/>
            <a:ext cx="1097280" cy="45720"/>
          </a:xfrm>
          <a:prstGeom prst="rect">
            <a:avLst/>
          </a:prstGeom>
          <a:solidFill>
            <a:srgbClr val="D99A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548640" y="6419088"/>
            <a:ext cx="7863840" cy="274320"/>
          </a:xfrm>
          <a:prstGeom prst="rect">
            <a:avLst/>
          </a:prstGeom>
          <a:noFill/>
        </p:spPr>
        <p:txBody>
          <a:bodyPr wrap="square" anchor="t" lIns="73152" rIns="73152"/>
          <a:lstStyle/>
          <a:p>
            <a:pPr algn="l">
              <a:spcAft>
                <a:spcPts val="400"/>
              </a:spcAft>
            </a:pPr>
            <a:r>
              <a:rPr sz="900" b="0" i="0">
                <a:solidFill>
                  <a:srgbClr val="5F6B66"/>
                </a:solidFill>
                <a:latin typeface="Arial"/>
              </a:rPr>
              <a:t>[Tên chương trình] · Phiên bản [số] – [dd.mm.yyyy]</a:t>
            </a:r>
          </a:p>
        </p:txBody>
      </p:sp>
      <p:sp>
        <p:nvSpPr>
          <p:cNvPr id="6" name="TextBox 5"/>
          <p:cNvSpPr txBox="1"/>
          <p:nvPr/>
        </p:nvSpPr>
        <p:spPr>
          <a:xfrm>
            <a:off x="8503920" y="6419088"/>
            <a:ext cx="3136392" cy="274320"/>
          </a:xfrm>
          <a:prstGeom prst="rect">
            <a:avLst/>
          </a:prstGeom>
          <a:noFill/>
        </p:spPr>
        <p:txBody>
          <a:bodyPr wrap="square" anchor="t" lIns="73152" rIns="73152"/>
          <a:lstStyle/>
          <a:p>
            <a:pPr algn="r">
              <a:spcAft>
                <a:spcPts val="400"/>
              </a:spcAft>
            </a:pPr>
            <a:r>
              <a:rPr sz="900" b="0" i="0">
                <a:solidFill>
                  <a:srgbClr val="5F6B66"/>
                </a:solidFill>
                <a:latin typeface="Arial"/>
              </a:rPr>
              <a:t>Mẫu của A.M Agency – amagency.vn · 11</a:t>
            </a:r>
          </a:p>
        </p:txBody>
      </p:sp>
      <p:sp>
        <p:nvSpPr>
          <p:cNvPr id="7" name="Rounded Rectangle 6"/>
          <p:cNvSpPr/>
          <p:nvPr/>
        </p:nvSpPr>
        <p:spPr>
          <a:xfrm>
            <a:off x="548640" y="1554480"/>
            <a:ext cx="3593592" cy="1920240"/>
          </a:xfrm>
          <a:prstGeom prst="roundRect">
            <a:avLst>
              <a:gd name="adj" fmla="val 6000"/>
            </a:avLst>
          </a:prstGeom>
          <a:solidFill>
            <a:srgbClr val="EAF1E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TextBox 7"/>
          <p:cNvSpPr txBox="1"/>
          <p:nvPr/>
        </p:nvSpPr>
        <p:spPr>
          <a:xfrm>
            <a:off x="685800" y="1645920"/>
            <a:ext cx="3319272" cy="365760"/>
          </a:xfrm>
          <a:prstGeom prst="rect">
            <a:avLst/>
          </a:prstGeom>
          <a:noFill/>
        </p:spPr>
        <p:txBody>
          <a:bodyPr wrap="square" anchor="t" lIns="73152" rIns="73152"/>
          <a:lstStyle/>
          <a:p>
            <a:pPr algn="l">
              <a:spcAft>
                <a:spcPts val="400"/>
              </a:spcAft>
            </a:pPr>
            <a:r>
              <a:rPr sz="1300" b="1" i="0">
                <a:solidFill>
                  <a:srgbClr val="2F5D50"/>
                </a:solidFill>
                <a:latin typeface="Arial"/>
              </a:rPr>
              <a:t>Điểm chạy</a:t>
            </a:r>
          </a:p>
        </p:txBody>
      </p:sp>
      <p:sp>
        <p:nvSpPr>
          <p:cNvPr id="9" name="Rounded Rectangle 8"/>
          <p:cNvSpPr/>
          <p:nvPr/>
        </p:nvSpPr>
        <p:spPr>
          <a:xfrm>
            <a:off x="685800" y="2029967"/>
            <a:ext cx="3319272" cy="1307592"/>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500" b="0" i="1">
                <a:solidFill>
                  <a:srgbClr val="8A948F"/>
                </a:solidFill>
                <a:latin typeface="Arial"/>
              </a:rPr>
              <a:t>[Số điểm, loại điểm]</a:t>
            </a:r>
          </a:p>
        </p:txBody>
      </p:sp>
      <p:sp>
        <p:nvSpPr>
          <p:cNvPr id="10" name="Rounded Rectangle 9"/>
          <p:cNvSpPr/>
          <p:nvPr/>
        </p:nvSpPr>
        <p:spPr>
          <a:xfrm>
            <a:off x="4279392" y="1554480"/>
            <a:ext cx="3593592" cy="1920240"/>
          </a:xfrm>
          <a:prstGeom prst="roundRect">
            <a:avLst>
              <a:gd name="adj" fmla="val 6000"/>
            </a:avLst>
          </a:prstGeom>
          <a:solidFill>
            <a:srgbClr val="EAF1E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1" name="TextBox 10"/>
          <p:cNvSpPr txBox="1"/>
          <p:nvPr/>
        </p:nvSpPr>
        <p:spPr>
          <a:xfrm>
            <a:off x="4416552" y="1645920"/>
            <a:ext cx="3319272" cy="365760"/>
          </a:xfrm>
          <a:prstGeom prst="rect">
            <a:avLst/>
          </a:prstGeom>
          <a:noFill/>
        </p:spPr>
        <p:txBody>
          <a:bodyPr wrap="square" anchor="t" lIns="73152" rIns="73152"/>
          <a:lstStyle/>
          <a:p>
            <a:pPr algn="l">
              <a:spcAft>
                <a:spcPts val="400"/>
              </a:spcAft>
            </a:pPr>
            <a:r>
              <a:rPr sz="1300" b="1" i="0">
                <a:solidFill>
                  <a:srgbClr val="2F5D50"/>
                </a:solidFill>
                <a:latin typeface="Arial"/>
              </a:rPr>
              <a:t>Lịch chạy</a:t>
            </a:r>
          </a:p>
        </p:txBody>
      </p:sp>
      <p:sp>
        <p:nvSpPr>
          <p:cNvPr id="12" name="Rounded Rectangle 11"/>
          <p:cNvSpPr/>
          <p:nvPr/>
        </p:nvSpPr>
        <p:spPr>
          <a:xfrm>
            <a:off x="4416552" y="2029967"/>
            <a:ext cx="3319272" cy="1307592"/>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500" b="0" i="1">
                <a:solidFill>
                  <a:srgbClr val="8A948F"/>
                </a:solidFill>
                <a:latin typeface="Arial"/>
              </a:rPr>
              <a:t>[Ngày, ca]</a:t>
            </a:r>
          </a:p>
        </p:txBody>
      </p:sp>
      <p:sp>
        <p:nvSpPr>
          <p:cNvPr id="13" name="Rounded Rectangle 12"/>
          <p:cNvSpPr/>
          <p:nvPr/>
        </p:nvSpPr>
        <p:spPr>
          <a:xfrm>
            <a:off x="8010144" y="1554480"/>
            <a:ext cx="3593592" cy="1920240"/>
          </a:xfrm>
          <a:prstGeom prst="roundRect">
            <a:avLst>
              <a:gd name="adj" fmla="val 6000"/>
            </a:avLst>
          </a:prstGeom>
          <a:solidFill>
            <a:srgbClr val="EAF1E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4" name="TextBox 13"/>
          <p:cNvSpPr txBox="1"/>
          <p:nvPr/>
        </p:nvSpPr>
        <p:spPr>
          <a:xfrm>
            <a:off x="8147304" y="1645920"/>
            <a:ext cx="3319272" cy="365760"/>
          </a:xfrm>
          <a:prstGeom prst="rect">
            <a:avLst/>
          </a:prstGeom>
          <a:noFill/>
        </p:spPr>
        <p:txBody>
          <a:bodyPr wrap="square" anchor="t" lIns="73152" rIns="73152"/>
          <a:lstStyle/>
          <a:p>
            <a:pPr algn="l">
              <a:spcAft>
                <a:spcPts val="400"/>
              </a:spcAft>
            </a:pPr>
            <a:r>
              <a:rPr sz="1300" b="1" i="0">
                <a:solidFill>
                  <a:srgbClr val="2F5D50"/>
                </a:solidFill>
                <a:latin typeface="Arial"/>
              </a:rPr>
              <a:t>Nhân sự</a:t>
            </a:r>
          </a:p>
        </p:txBody>
      </p:sp>
      <p:sp>
        <p:nvSpPr>
          <p:cNvPr id="15" name="Rounded Rectangle 14"/>
          <p:cNvSpPr/>
          <p:nvPr/>
        </p:nvSpPr>
        <p:spPr>
          <a:xfrm>
            <a:off x="8147304" y="2029967"/>
            <a:ext cx="3319272" cy="1307592"/>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500" b="0" i="1">
                <a:solidFill>
                  <a:srgbClr val="8A948F"/>
                </a:solidFill>
                <a:latin typeface="Arial"/>
              </a:rPr>
              <a:t>[PG, giám sát]</a:t>
            </a:r>
          </a:p>
        </p:txBody>
      </p:sp>
      <p:sp>
        <p:nvSpPr>
          <p:cNvPr id="16" name="Rounded Rectangle 15"/>
          <p:cNvSpPr/>
          <p:nvPr/>
        </p:nvSpPr>
        <p:spPr>
          <a:xfrm>
            <a:off x="548640" y="3611880"/>
            <a:ext cx="3593592" cy="1920240"/>
          </a:xfrm>
          <a:prstGeom prst="roundRect">
            <a:avLst>
              <a:gd name="adj" fmla="val 6000"/>
            </a:avLst>
          </a:prstGeom>
          <a:solidFill>
            <a:srgbClr val="EAF1E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7" name="TextBox 16"/>
          <p:cNvSpPr txBox="1"/>
          <p:nvPr/>
        </p:nvSpPr>
        <p:spPr>
          <a:xfrm>
            <a:off x="685800" y="3703320"/>
            <a:ext cx="3319272" cy="365760"/>
          </a:xfrm>
          <a:prstGeom prst="rect">
            <a:avLst/>
          </a:prstGeom>
          <a:noFill/>
        </p:spPr>
        <p:txBody>
          <a:bodyPr wrap="square" anchor="t" lIns="73152" rIns="73152"/>
          <a:lstStyle/>
          <a:p>
            <a:pPr algn="l">
              <a:spcAft>
                <a:spcPts val="400"/>
              </a:spcAft>
            </a:pPr>
            <a:r>
              <a:rPr sz="1300" b="1" i="0">
                <a:solidFill>
                  <a:srgbClr val="2F5D50"/>
                </a:solidFill>
                <a:latin typeface="Arial"/>
              </a:rPr>
              <a:t>Cách đếm lượt dùng thử</a:t>
            </a:r>
          </a:p>
        </p:txBody>
      </p:sp>
      <p:sp>
        <p:nvSpPr>
          <p:cNvPr id="18" name="Rounded Rectangle 17"/>
          <p:cNvSpPr/>
          <p:nvPr/>
        </p:nvSpPr>
        <p:spPr>
          <a:xfrm>
            <a:off x="685800" y="4087368"/>
            <a:ext cx="3319272" cy="1307592"/>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500" b="0" i="1">
                <a:solidFill>
                  <a:srgbClr val="8A948F"/>
                </a:solidFill>
                <a:latin typeface="Arial"/>
              </a:rPr>
              <a:t>[Chỉ số, cách đếm]</a:t>
            </a:r>
          </a:p>
        </p:txBody>
      </p:sp>
      <p:sp>
        <p:nvSpPr>
          <p:cNvPr id="19" name="Rounded Rectangle 18"/>
          <p:cNvSpPr/>
          <p:nvPr/>
        </p:nvSpPr>
        <p:spPr>
          <a:xfrm>
            <a:off x="4279392" y="3611880"/>
            <a:ext cx="3593592" cy="1920240"/>
          </a:xfrm>
          <a:prstGeom prst="roundRect">
            <a:avLst>
              <a:gd name="adj" fmla="val 6000"/>
            </a:avLst>
          </a:prstGeom>
          <a:solidFill>
            <a:srgbClr val="EAF1E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0" name="TextBox 19"/>
          <p:cNvSpPr txBox="1"/>
          <p:nvPr/>
        </p:nvSpPr>
        <p:spPr>
          <a:xfrm>
            <a:off x="4416552" y="3703320"/>
            <a:ext cx="3319272" cy="365760"/>
          </a:xfrm>
          <a:prstGeom prst="rect">
            <a:avLst/>
          </a:prstGeom>
          <a:noFill/>
        </p:spPr>
        <p:txBody>
          <a:bodyPr wrap="square" anchor="t" lIns="73152" rIns="73152"/>
          <a:lstStyle/>
          <a:p>
            <a:pPr algn="l">
              <a:spcAft>
                <a:spcPts val="400"/>
              </a:spcAft>
            </a:pPr>
            <a:r>
              <a:rPr sz="1300" b="1" i="0">
                <a:solidFill>
                  <a:srgbClr val="2F5D50"/>
                </a:solidFill>
                <a:latin typeface="Arial"/>
              </a:rPr>
              <a:t>Báo cáo</a:t>
            </a:r>
          </a:p>
        </p:txBody>
      </p:sp>
      <p:sp>
        <p:nvSpPr>
          <p:cNvPr id="21" name="Rounded Rectangle 20"/>
          <p:cNvSpPr/>
          <p:nvPr/>
        </p:nvSpPr>
        <p:spPr>
          <a:xfrm>
            <a:off x="4416552" y="4087368"/>
            <a:ext cx="3319272" cy="1307592"/>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500" b="0" i="1">
                <a:solidFill>
                  <a:srgbClr val="8A948F"/>
                </a:solidFill>
                <a:latin typeface="Arial"/>
              </a:rPr>
              <a:t>[Báo cáo gì, gửi khi nào]</a:t>
            </a:r>
          </a:p>
        </p:txBody>
      </p:sp>
      <p:sp>
        <p:nvSpPr>
          <p:cNvPr id="22" name="Rounded Rectangle 21"/>
          <p:cNvSpPr/>
          <p:nvPr/>
        </p:nvSpPr>
        <p:spPr>
          <a:xfrm>
            <a:off x="8010144" y="3611880"/>
            <a:ext cx="3593592" cy="1920240"/>
          </a:xfrm>
          <a:prstGeom prst="roundRect">
            <a:avLst>
              <a:gd name="adj" fmla="val 6000"/>
            </a:avLst>
          </a:prstGeom>
          <a:solidFill>
            <a:srgbClr val="FBEBD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3" name="TextBox 22"/>
          <p:cNvSpPr txBox="1"/>
          <p:nvPr/>
        </p:nvSpPr>
        <p:spPr>
          <a:xfrm>
            <a:off x="8147304" y="3703320"/>
            <a:ext cx="3319272" cy="365760"/>
          </a:xfrm>
          <a:prstGeom prst="rect">
            <a:avLst/>
          </a:prstGeom>
          <a:noFill/>
        </p:spPr>
        <p:txBody>
          <a:bodyPr wrap="square" anchor="t" lIns="73152" rIns="73152"/>
          <a:lstStyle/>
          <a:p>
            <a:pPr algn="l">
              <a:spcAft>
                <a:spcPts val="400"/>
              </a:spcAft>
            </a:pPr>
            <a:r>
              <a:rPr sz="1300" b="1" i="0">
                <a:solidFill>
                  <a:srgbClr val="2F5D50"/>
                </a:solidFill>
                <a:latin typeface="Arial"/>
              </a:rPr>
              <a:t>Cần nhãn hàng xác nhận</a:t>
            </a:r>
          </a:p>
        </p:txBody>
      </p:sp>
      <p:sp>
        <p:nvSpPr>
          <p:cNvPr id="24" name="Rounded Rectangle 23"/>
          <p:cNvSpPr/>
          <p:nvPr/>
        </p:nvSpPr>
        <p:spPr>
          <a:xfrm>
            <a:off x="8147304" y="4087368"/>
            <a:ext cx="3319272" cy="1307592"/>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500" b="0" i="1">
                <a:solidFill>
                  <a:srgbClr val="8A948F"/>
                </a:solidFill>
                <a:latin typeface="Arial"/>
              </a:rPr>
              <a:t>[Phần brief còn trống]</a:t>
            </a:r>
          </a:p>
        </p:txBody>
      </p:sp>
      <p:sp>
        <p:nvSpPr>
          <p:cNvPr id="25" name="Rounded Rectangle 24"/>
          <p:cNvSpPr/>
          <p:nvPr/>
        </p:nvSpPr>
        <p:spPr>
          <a:xfrm>
            <a:off x="548640" y="5577840"/>
            <a:ext cx="11091672" cy="548640"/>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ctr" wrap="square" lIns="73152" rIns="73152"/>
          <a:lstStyle/>
          <a:p>
            <a:pPr algn="l">
              <a:spcAft>
                <a:spcPts val="400"/>
              </a:spcAft>
            </a:pPr>
            <a:r>
              <a:rPr sz="1400" b="0" i="1">
                <a:solidFill>
                  <a:srgbClr val="8A948F"/>
                </a:solidFill>
                <a:latin typeface="Arial"/>
              </a:rPr>
              <a:t>[Ngân sách giai đoạn 2, gồm gì, chưa gồm gì]</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548640" y="292608"/>
            <a:ext cx="8229600" cy="292608"/>
          </a:xfrm>
          <a:prstGeom prst="rect">
            <a:avLst/>
          </a:prstGeom>
          <a:noFill/>
        </p:spPr>
        <p:txBody>
          <a:bodyPr wrap="square" anchor="t" lIns="73152" rIns="73152"/>
          <a:lstStyle/>
          <a:p>
            <a:pPr algn="l">
              <a:spcAft>
                <a:spcPts val="400"/>
              </a:spcAft>
            </a:pPr>
            <a:r>
              <a:rPr sz="1100" b="1" i="0">
                <a:solidFill>
                  <a:srgbClr val="D99A3D"/>
                </a:solidFill>
                <a:latin typeface="Arial"/>
              </a:rPr>
              <a:t>PHẦN 3 · TRIỂN KHAI</a:t>
            </a:r>
          </a:p>
        </p:txBody>
      </p:sp>
      <p:sp>
        <p:nvSpPr>
          <p:cNvPr id="3" name="TextBox 2"/>
          <p:cNvSpPr txBox="1"/>
          <p:nvPr/>
        </p:nvSpPr>
        <p:spPr>
          <a:xfrm>
            <a:off x="548640" y="566928"/>
            <a:ext cx="11064240" cy="685800"/>
          </a:xfrm>
          <a:prstGeom prst="rect">
            <a:avLst/>
          </a:prstGeom>
          <a:noFill/>
        </p:spPr>
        <p:txBody>
          <a:bodyPr wrap="square" anchor="t" lIns="73152" rIns="73152"/>
          <a:lstStyle/>
          <a:p>
            <a:pPr algn="l">
              <a:spcAft>
                <a:spcPts val="400"/>
              </a:spcAft>
            </a:pPr>
            <a:r>
              <a:rPr sz="2800" b="1" i="0">
                <a:solidFill>
                  <a:srgbClr val="2F5D50"/>
                </a:solidFill>
                <a:latin typeface="Arial"/>
              </a:rPr>
              <a:t>Nhân sự và đầu mối</a:t>
            </a:r>
          </a:p>
        </p:txBody>
      </p:sp>
      <p:sp>
        <p:nvSpPr>
          <p:cNvPr id="4" name="Rectangle 3"/>
          <p:cNvSpPr/>
          <p:nvPr/>
        </p:nvSpPr>
        <p:spPr>
          <a:xfrm>
            <a:off x="548640" y="1261872"/>
            <a:ext cx="1097280" cy="45720"/>
          </a:xfrm>
          <a:prstGeom prst="rect">
            <a:avLst/>
          </a:prstGeom>
          <a:solidFill>
            <a:srgbClr val="D99A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548640" y="6419088"/>
            <a:ext cx="7863840" cy="274320"/>
          </a:xfrm>
          <a:prstGeom prst="rect">
            <a:avLst/>
          </a:prstGeom>
          <a:noFill/>
        </p:spPr>
        <p:txBody>
          <a:bodyPr wrap="square" anchor="t" lIns="73152" rIns="73152"/>
          <a:lstStyle/>
          <a:p>
            <a:pPr algn="l">
              <a:spcAft>
                <a:spcPts val="400"/>
              </a:spcAft>
            </a:pPr>
            <a:r>
              <a:rPr sz="900" b="0" i="0">
                <a:solidFill>
                  <a:srgbClr val="5F6B66"/>
                </a:solidFill>
                <a:latin typeface="Arial"/>
              </a:rPr>
              <a:t>[Tên chương trình] · Phiên bản [số] – [dd.mm.yyyy]</a:t>
            </a:r>
          </a:p>
        </p:txBody>
      </p:sp>
      <p:sp>
        <p:nvSpPr>
          <p:cNvPr id="6" name="TextBox 5"/>
          <p:cNvSpPr txBox="1"/>
          <p:nvPr/>
        </p:nvSpPr>
        <p:spPr>
          <a:xfrm>
            <a:off x="8503920" y="6419088"/>
            <a:ext cx="3136392" cy="274320"/>
          </a:xfrm>
          <a:prstGeom prst="rect">
            <a:avLst/>
          </a:prstGeom>
          <a:noFill/>
        </p:spPr>
        <p:txBody>
          <a:bodyPr wrap="square" anchor="t" lIns="73152" rIns="73152"/>
          <a:lstStyle/>
          <a:p>
            <a:pPr algn="r">
              <a:spcAft>
                <a:spcPts val="400"/>
              </a:spcAft>
            </a:pPr>
            <a:r>
              <a:rPr sz="900" b="0" i="0">
                <a:solidFill>
                  <a:srgbClr val="5F6B66"/>
                </a:solidFill>
                <a:latin typeface="Arial"/>
              </a:rPr>
              <a:t>Mẫu của A.M Agency – amagency.vn · 12</a:t>
            </a:r>
          </a:p>
        </p:txBody>
      </p:sp>
      <p:sp>
        <p:nvSpPr>
          <p:cNvPr id="7" name="Rounded Rectangle 6"/>
          <p:cNvSpPr/>
          <p:nvPr/>
        </p:nvSpPr>
        <p:spPr>
          <a:xfrm>
            <a:off x="2514600" y="1554480"/>
            <a:ext cx="2926080" cy="822960"/>
          </a:xfrm>
          <a:prstGeom prst="roundRect">
            <a:avLst>
              <a:gd name="adj" fmla="val 6000"/>
            </a:avLst>
          </a:prstGeom>
          <a:solidFill>
            <a:srgbClr val="2F5D50"/>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ctr" wrap="square" lIns="73152" rIns="73152"/>
          <a:lstStyle/>
          <a:p>
            <a:pPr algn="ctr">
              <a:spcAft>
                <a:spcPts val="400"/>
              </a:spcAft>
            </a:pPr>
            <a:r>
              <a:rPr sz="1500" b="0" i="1">
                <a:solidFill>
                  <a:srgbClr val="A9C5BA"/>
                </a:solidFill>
                <a:latin typeface="Arial"/>
              </a:rPr>
              <a:t>[Trưởng dự án]</a:t>
            </a:r>
          </a:p>
        </p:txBody>
      </p:sp>
      <p:cxnSp>
        <p:nvCxnSpPr>
          <p:cNvPr id="8" name="Connector 7"/>
          <p:cNvCxnSpPr/>
          <p:nvPr/>
        </p:nvCxnSpPr>
        <p:spPr>
          <a:xfrm>
            <a:off x="3977639" y="2377440"/>
            <a:ext cx="0" cy="320040"/>
          </a:xfrm>
          <a:prstGeom prst="line">
            <a:avLst/>
          </a:prstGeom>
          <a:ln>
            <a:solidFill>
              <a:srgbClr val="A9C5BA"/>
            </a:solidFill>
          </a:ln>
        </p:spPr>
        <p:style>
          <a:lnRef idx="2">
            <a:schemeClr val="accent1"/>
          </a:lnRef>
          <a:fillRef idx="0">
            <a:schemeClr val="accent1"/>
          </a:fillRef>
          <a:effectRef idx="1">
            <a:schemeClr val="accent1"/>
          </a:effectRef>
          <a:fontRef idx="minor">
            <a:schemeClr val="tx1"/>
          </a:fontRef>
        </p:style>
      </p:cxnSp>
      <p:cxnSp>
        <p:nvCxnSpPr>
          <p:cNvPr id="9" name="Connector 8"/>
          <p:cNvCxnSpPr/>
          <p:nvPr/>
        </p:nvCxnSpPr>
        <p:spPr>
          <a:xfrm>
            <a:off x="1389888" y="2697480"/>
            <a:ext cx="5486400" cy="0"/>
          </a:xfrm>
          <a:prstGeom prst="line">
            <a:avLst/>
          </a:prstGeom>
          <a:ln>
            <a:solidFill>
              <a:srgbClr val="A9C5BA"/>
            </a:solidFill>
          </a:ln>
        </p:spPr>
        <p:style>
          <a:lnRef idx="2">
            <a:schemeClr val="accent1"/>
          </a:lnRef>
          <a:fillRef idx="0">
            <a:schemeClr val="accent1"/>
          </a:fillRef>
          <a:effectRef idx="1">
            <a:schemeClr val="accent1"/>
          </a:effectRef>
          <a:fontRef idx="minor">
            <a:schemeClr val="tx1"/>
          </a:fontRef>
        </p:style>
      </p:cxnSp>
      <p:cxnSp>
        <p:nvCxnSpPr>
          <p:cNvPr id="10" name="Connector 9"/>
          <p:cNvCxnSpPr/>
          <p:nvPr/>
        </p:nvCxnSpPr>
        <p:spPr>
          <a:xfrm>
            <a:off x="1389888" y="2697480"/>
            <a:ext cx="0" cy="274320"/>
          </a:xfrm>
          <a:prstGeom prst="line">
            <a:avLst/>
          </a:prstGeom>
          <a:ln>
            <a:solidFill>
              <a:srgbClr val="A9C5BA"/>
            </a:solidFill>
          </a:ln>
        </p:spPr>
        <p:style>
          <a:lnRef idx="2">
            <a:schemeClr val="accent1"/>
          </a:lnRef>
          <a:fillRef idx="0">
            <a:schemeClr val="accent1"/>
          </a:fillRef>
          <a:effectRef idx="1">
            <a:schemeClr val="accent1"/>
          </a:effectRef>
          <a:fontRef idx="minor">
            <a:schemeClr val="tx1"/>
          </a:fontRef>
        </p:style>
      </p:cxnSp>
      <p:sp>
        <p:nvSpPr>
          <p:cNvPr id="11" name="Rounded Rectangle 10"/>
          <p:cNvSpPr/>
          <p:nvPr/>
        </p:nvSpPr>
        <p:spPr>
          <a:xfrm>
            <a:off x="548640" y="2971800"/>
            <a:ext cx="1691640" cy="1737360"/>
          </a:xfrm>
          <a:prstGeom prst="roundRect">
            <a:avLst>
              <a:gd name="adj" fmla="val 6000"/>
            </a:avLst>
          </a:prstGeom>
          <a:solidFill>
            <a:srgbClr val="EAF1EE"/>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250" b="0" i="1">
                <a:solidFill>
                  <a:srgbClr val="8A948F"/>
                </a:solidFill>
                <a:latin typeface="Arial"/>
              </a:rPr>
              <a:t>[Nhóm 1]</a:t>
            </a:r>
          </a:p>
        </p:txBody>
      </p:sp>
      <p:cxnSp>
        <p:nvCxnSpPr>
          <p:cNvPr id="12" name="Connector 11"/>
          <p:cNvCxnSpPr/>
          <p:nvPr/>
        </p:nvCxnSpPr>
        <p:spPr>
          <a:xfrm>
            <a:off x="3218688" y="2697480"/>
            <a:ext cx="0" cy="274320"/>
          </a:xfrm>
          <a:prstGeom prst="line">
            <a:avLst/>
          </a:prstGeom>
          <a:ln>
            <a:solidFill>
              <a:srgbClr val="A9C5BA"/>
            </a:solidFill>
          </a:ln>
        </p:spPr>
        <p:style>
          <a:lnRef idx="2">
            <a:schemeClr val="accent1"/>
          </a:lnRef>
          <a:fillRef idx="0">
            <a:schemeClr val="accent1"/>
          </a:fillRef>
          <a:effectRef idx="1">
            <a:schemeClr val="accent1"/>
          </a:effectRef>
          <a:fontRef idx="minor">
            <a:schemeClr val="tx1"/>
          </a:fontRef>
        </p:style>
      </p:cxnSp>
      <p:sp>
        <p:nvSpPr>
          <p:cNvPr id="13" name="Rounded Rectangle 12"/>
          <p:cNvSpPr/>
          <p:nvPr/>
        </p:nvSpPr>
        <p:spPr>
          <a:xfrm>
            <a:off x="2377440" y="2971800"/>
            <a:ext cx="1691640" cy="1737360"/>
          </a:xfrm>
          <a:prstGeom prst="roundRect">
            <a:avLst>
              <a:gd name="adj" fmla="val 6000"/>
            </a:avLst>
          </a:prstGeom>
          <a:solidFill>
            <a:srgbClr val="EAF1EE"/>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250" b="0" i="1">
                <a:solidFill>
                  <a:srgbClr val="8A948F"/>
                </a:solidFill>
                <a:latin typeface="Arial"/>
              </a:rPr>
              <a:t>[Nhóm 2]</a:t>
            </a:r>
          </a:p>
        </p:txBody>
      </p:sp>
      <p:cxnSp>
        <p:nvCxnSpPr>
          <p:cNvPr id="14" name="Connector 13"/>
          <p:cNvCxnSpPr/>
          <p:nvPr/>
        </p:nvCxnSpPr>
        <p:spPr>
          <a:xfrm>
            <a:off x="5047488" y="2697480"/>
            <a:ext cx="0" cy="274320"/>
          </a:xfrm>
          <a:prstGeom prst="line">
            <a:avLst/>
          </a:prstGeom>
          <a:ln>
            <a:solidFill>
              <a:srgbClr val="A9C5BA"/>
            </a:solidFill>
          </a:ln>
        </p:spPr>
        <p:style>
          <a:lnRef idx="2">
            <a:schemeClr val="accent1"/>
          </a:lnRef>
          <a:fillRef idx="0">
            <a:schemeClr val="accent1"/>
          </a:fillRef>
          <a:effectRef idx="1">
            <a:schemeClr val="accent1"/>
          </a:effectRef>
          <a:fontRef idx="minor">
            <a:schemeClr val="tx1"/>
          </a:fontRef>
        </p:style>
      </p:cxnSp>
      <p:sp>
        <p:nvSpPr>
          <p:cNvPr id="15" name="Rounded Rectangle 14"/>
          <p:cNvSpPr/>
          <p:nvPr/>
        </p:nvSpPr>
        <p:spPr>
          <a:xfrm>
            <a:off x="4206240" y="2971800"/>
            <a:ext cx="1691640" cy="1737360"/>
          </a:xfrm>
          <a:prstGeom prst="roundRect">
            <a:avLst>
              <a:gd name="adj" fmla="val 6000"/>
            </a:avLst>
          </a:prstGeom>
          <a:solidFill>
            <a:srgbClr val="EAF1EE"/>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250" b="0" i="1">
                <a:solidFill>
                  <a:srgbClr val="8A948F"/>
                </a:solidFill>
                <a:latin typeface="Arial"/>
              </a:rPr>
              <a:t>[Nhóm 3]</a:t>
            </a:r>
          </a:p>
        </p:txBody>
      </p:sp>
      <p:cxnSp>
        <p:nvCxnSpPr>
          <p:cNvPr id="16" name="Connector 15"/>
          <p:cNvCxnSpPr/>
          <p:nvPr/>
        </p:nvCxnSpPr>
        <p:spPr>
          <a:xfrm>
            <a:off x="6876288" y="2697480"/>
            <a:ext cx="0" cy="274320"/>
          </a:xfrm>
          <a:prstGeom prst="line">
            <a:avLst/>
          </a:prstGeom>
          <a:ln>
            <a:solidFill>
              <a:srgbClr val="A9C5BA"/>
            </a:solidFill>
          </a:ln>
        </p:spPr>
        <p:style>
          <a:lnRef idx="2">
            <a:schemeClr val="accent1"/>
          </a:lnRef>
          <a:fillRef idx="0">
            <a:schemeClr val="accent1"/>
          </a:fillRef>
          <a:effectRef idx="1">
            <a:schemeClr val="accent1"/>
          </a:effectRef>
          <a:fontRef idx="minor">
            <a:schemeClr val="tx1"/>
          </a:fontRef>
        </p:style>
      </p:cxnSp>
      <p:sp>
        <p:nvSpPr>
          <p:cNvPr id="17" name="Rounded Rectangle 16"/>
          <p:cNvSpPr/>
          <p:nvPr/>
        </p:nvSpPr>
        <p:spPr>
          <a:xfrm>
            <a:off x="6035040" y="2971800"/>
            <a:ext cx="1691640" cy="1737360"/>
          </a:xfrm>
          <a:prstGeom prst="roundRect">
            <a:avLst>
              <a:gd name="adj" fmla="val 6000"/>
            </a:avLst>
          </a:prstGeom>
          <a:solidFill>
            <a:srgbClr val="EAF1EE"/>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250" b="0" i="1">
                <a:solidFill>
                  <a:srgbClr val="8A948F"/>
                </a:solidFill>
                <a:latin typeface="Arial"/>
              </a:rPr>
              <a:t>[Nhóm 4]</a:t>
            </a:r>
          </a:p>
        </p:txBody>
      </p:sp>
      <p:sp>
        <p:nvSpPr>
          <p:cNvPr id="18" name="TextBox 17"/>
          <p:cNvSpPr txBox="1"/>
          <p:nvPr/>
        </p:nvSpPr>
        <p:spPr>
          <a:xfrm>
            <a:off x="548640" y="4937760"/>
            <a:ext cx="6949440" cy="822960"/>
          </a:xfrm>
          <a:prstGeom prst="rect">
            <a:avLst/>
          </a:prstGeom>
          <a:noFill/>
        </p:spPr>
        <p:txBody>
          <a:bodyPr wrap="square" anchor="t" lIns="73152" rIns="73152"/>
          <a:lstStyle/>
          <a:p>
            <a:pPr algn="l">
              <a:spcAft>
                <a:spcPts val="400"/>
              </a:spcAft>
            </a:pPr>
            <a:r>
              <a:rPr sz="1200" b="0" i="1">
                <a:solidFill>
                  <a:srgbClr val="5F6B66"/>
                </a:solidFill>
                <a:latin typeface="Arial"/>
              </a:rPr>
              <a:t>Ngày ra mắt và ngày sampling có một điều phối chính tại chỗ, nghe đầu mối nhãn hàng.</a:t>
            </a:r>
          </a:p>
        </p:txBody>
      </p:sp>
      <p:sp>
        <p:nvSpPr>
          <p:cNvPr id="19" name="TextBox 18"/>
          <p:cNvSpPr txBox="1"/>
          <p:nvPr/>
        </p:nvSpPr>
        <p:spPr>
          <a:xfrm>
            <a:off x="7863840" y="1508760"/>
            <a:ext cx="3749039" cy="365760"/>
          </a:xfrm>
          <a:prstGeom prst="rect">
            <a:avLst/>
          </a:prstGeom>
          <a:noFill/>
        </p:spPr>
        <p:txBody>
          <a:bodyPr wrap="square" anchor="t" lIns="73152" rIns="73152"/>
          <a:lstStyle/>
          <a:p>
            <a:pPr algn="l">
              <a:spcAft>
                <a:spcPts val="400"/>
              </a:spcAft>
            </a:pPr>
            <a:r>
              <a:rPr sz="1500" b="1" i="0">
                <a:solidFill>
                  <a:srgbClr val="2F5D50"/>
                </a:solidFill>
                <a:latin typeface="Arial"/>
              </a:rPr>
              <a:t>Đầu mối nhãn hàng</a:t>
            </a:r>
          </a:p>
        </p:txBody>
      </p:sp>
      <p:sp>
        <p:nvSpPr>
          <p:cNvPr id="20" name="Rounded Rectangle 19"/>
          <p:cNvSpPr/>
          <p:nvPr/>
        </p:nvSpPr>
        <p:spPr>
          <a:xfrm>
            <a:off x="7863840" y="1874519"/>
            <a:ext cx="3776472" cy="1234440"/>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350" b="0" i="1">
                <a:solidFill>
                  <a:srgbClr val="8A948F"/>
                </a:solidFill>
                <a:latin typeface="Arial"/>
              </a:rPr>
              <a:t>[Người liên hệ, người duyệt cuối]</a:t>
            </a:r>
          </a:p>
        </p:txBody>
      </p:sp>
      <p:sp>
        <p:nvSpPr>
          <p:cNvPr id="21" name="TextBox 20"/>
          <p:cNvSpPr txBox="1"/>
          <p:nvPr/>
        </p:nvSpPr>
        <p:spPr>
          <a:xfrm>
            <a:off x="7863840" y="3291840"/>
            <a:ext cx="3749039" cy="365760"/>
          </a:xfrm>
          <a:prstGeom prst="rect">
            <a:avLst/>
          </a:prstGeom>
          <a:noFill/>
        </p:spPr>
        <p:txBody>
          <a:bodyPr wrap="square" anchor="t" lIns="73152" rIns="73152"/>
          <a:lstStyle/>
          <a:p>
            <a:pPr algn="l">
              <a:spcAft>
                <a:spcPts val="400"/>
              </a:spcAft>
            </a:pPr>
            <a:r>
              <a:rPr sz="1500" b="1" i="0">
                <a:solidFill>
                  <a:srgbClr val="2F5D50"/>
                </a:solidFill>
                <a:latin typeface="Arial"/>
              </a:rPr>
              <a:t>MC: hai lựa chọn</a:t>
            </a:r>
          </a:p>
        </p:txBody>
      </p:sp>
      <p:sp>
        <p:nvSpPr>
          <p:cNvPr id="22" name="Rounded Rectangle 21"/>
          <p:cNvSpPr/>
          <p:nvPr/>
        </p:nvSpPr>
        <p:spPr>
          <a:xfrm>
            <a:off x="7863840" y="3657600"/>
            <a:ext cx="3776472" cy="1828800"/>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350" b="0" i="1">
                <a:solidFill>
                  <a:srgbClr val="8A948F"/>
                </a:solidFill>
                <a:latin typeface="Arial"/>
              </a:rPr>
              <a:t>[MC 1, MC 2, hồ sơ kèm]</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548640" y="292608"/>
            <a:ext cx="8229600" cy="292608"/>
          </a:xfrm>
          <a:prstGeom prst="rect">
            <a:avLst/>
          </a:prstGeom>
          <a:noFill/>
        </p:spPr>
        <p:txBody>
          <a:bodyPr wrap="square" anchor="t" lIns="73152" rIns="73152"/>
          <a:lstStyle/>
          <a:p>
            <a:pPr algn="l">
              <a:spcAft>
                <a:spcPts val="400"/>
              </a:spcAft>
            </a:pPr>
            <a:r>
              <a:rPr sz="1100" b="1" i="0">
                <a:solidFill>
                  <a:srgbClr val="D99A3D"/>
                </a:solidFill>
                <a:latin typeface="Arial"/>
              </a:rPr>
              <a:t>PHẦN 3 · TRIỂN KHAI</a:t>
            </a:r>
          </a:p>
        </p:txBody>
      </p:sp>
      <p:sp>
        <p:nvSpPr>
          <p:cNvPr id="3" name="TextBox 2"/>
          <p:cNvSpPr txBox="1"/>
          <p:nvPr/>
        </p:nvSpPr>
        <p:spPr>
          <a:xfrm>
            <a:off x="548640" y="566928"/>
            <a:ext cx="11064240" cy="685800"/>
          </a:xfrm>
          <a:prstGeom prst="rect">
            <a:avLst/>
          </a:prstGeom>
          <a:noFill/>
        </p:spPr>
        <p:txBody>
          <a:bodyPr wrap="square" anchor="t" lIns="73152" rIns="73152"/>
          <a:lstStyle/>
          <a:p>
            <a:pPr algn="l">
              <a:spcAft>
                <a:spcPts val="400"/>
              </a:spcAft>
            </a:pPr>
            <a:r>
              <a:rPr sz="2800" b="1" i="0">
                <a:solidFill>
                  <a:srgbClr val="2F5D50"/>
                </a:solidFill>
                <a:latin typeface="Arial"/>
              </a:rPr>
              <a:t>Timeline có mốc duyệt</a:t>
            </a:r>
          </a:p>
        </p:txBody>
      </p:sp>
      <p:sp>
        <p:nvSpPr>
          <p:cNvPr id="4" name="Rectangle 3"/>
          <p:cNvSpPr/>
          <p:nvPr/>
        </p:nvSpPr>
        <p:spPr>
          <a:xfrm>
            <a:off x="548640" y="1261872"/>
            <a:ext cx="1097280" cy="45720"/>
          </a:xfrm>
          <a:prstGeom prst="rect">
            <a:avLst/>
          </a:prstGeom>
          <a:solidFill>
            <a:srgbClr val="D99A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548640" y="6419088"/>
            <a:ext cx="7863840" cy="274320"/>
          </a:xfrm>
          <a:prstGeom prst="rect">
            <a:avLst/>
          </a:prstGeom>
          <a:noFill/>
        </p:spPr>
        <p:txBody>
          <a:bodyPr wrap="square" anchor="t" lIns="73152" rIns="73152"/>
          <a:lstStyle/>
          <a:p>
            <a:pPr algn="l">
              <a:spcAft>
                <a:spcPts val="400"/>
              </a:spcAft>
            </a:pPr>
            <a:r>
              <a:rPr sz="900" b="0" i="0">
                <a:solidFill>
                  <a:srgbClr val="5F6B66"/>
                </a:solidFill>
                <a:latin typeface="Arial"/>
              </a:rPr>
              <a:t>[Tên chương trình] · Phiên bản [số] – [dd.mm.yyyy]</a:t>
            </a:r>
          </a:p>
        </p:txBody>
      </p:sp>
      <p:sp>
        <p:nvSpPr>
          <p:cNvPr id="6" name="TextBox 5"/>
          <p:cNvSpPr txBox="1"/>
          <p:nvPr/>
        </p:nvSpPr>
        <p:spPr>
          <a:xfrm>
            <a:off x="8503920" y="6419088"/>
            <a:ext cx="3136392" cy="274320"/>
          </a:xfrm>
          <a:prstGeom prst="rect">
            <a:avLst/>
          </a:prstGeom>
          <a:noFill/>
        </p:spPr>
        <p:txBody>
          <a:bodyPr wrap="square" anchor="t" lIns="73152" rIns="73152"/>
          <a:lstStyle/>
          <a:p>
            <a:pPr algn="r">
              <a:spcAft>
                <a:spcPts val="400"/>
              </a:spcAft>
            </a:pPr>
            <a:r>
              <a:rPr sz="900" b="0" i="0">
                <a:solidFill>
                  <a:srgbClr val="5F6B66"/>
                </a:solidFill>
                <a:latin typeface="Arial"/>
              </a:rPr>
              <a:t>Mẫu của A.M Agency – amagency.vn · 13</a:t>
            </a:r>
          </a:p>
        </p:txBody>
      </p:sp>
      <p:graphicFrame>
        <p:nvGraphicFramePr>
          <p:cNvPr id="7" name="Chart 6"/>
          <p:cNvGraphicFramePr>
            <a:graphicFrameLocks noGrp="1"/>
          </p:cNvGraphicFramePr>
          <p:nvPr/>
        </p:nvGraphicFramePr>
        <p:xfrm>
          <a:off x="457200" y="1417320"/>
          <a:ext cx="8412480" cy="4846320"/>
        </p:xfrm>
        <a:graphic>
          <a:graphicData uri="http://schemas.openxmlformats.org/drawingml/2006/chart">
            <c:chart xmlns:c="http://schemas.openxmlformats.org/drawingml/2006/chart" r:id="rId3"/>
          </a:graphicData>
        </a:graphic>
      </p:graphicFrame>
      <p:sp>
        <p:nvSpPr>
          <p:cNvPr id="8" name="Rounded Rectangle 7"/>
          <p:cNvSpPr/>
          <p:nvPr/>
        </p:nvSpPr>
        <p:spPr>
          <a:xfrm>
            <a:off x="9098280" y="1554480"/>
            <a:ext cx="2542032" cy="1737360"/>
          </a:xfrm>
          <a:prstGeom prst="roundRect">
            <a:avLst>
              <a:gd name="adj" fmla="val 6000"/>
            </a:avLst>
          </a:prstGeom>
          <a:solidFill>
            <a:srgbClr val="EAF1EE"/>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ctr">
              <a:spcAft>
                <a:spcPts val="400"/>
              </a:spcAft>
            </a:pPr>
            <a:r>
              <a:rPr sz="1300" b="0" i="1">
                <a:solidFill>
                  <a:srgbClr val="8A948F"/>
                </a:solidFill>
                <a:latin typeface="Arial"/>
              </a:rPr>
              <a:t>[Số ngày từ ký hợp đồng tới ngày ra mắt]</a:t>
            </a:r>
          </a:p>
        </p:txBody>
      </p:sp>
      <p:sp>
        <p:nvSpPr>
          <p:cNvPr id="9" name="Rectangle 8"/>
          <p:cNvSpPr/>
          <p:nvPr/>
        </p:nvSpPr>
        <p:spPr>
          <a:xfrm>
            <a:off x="9098280" y="3675888"/>
            <a:ext cx="274320" cy="237744"/>
          </a:xfrm>
          <a:prstGeom prst="rect">
            <a:avLst/>
          </a:prstGeom>
          <a:solidFill>
            <a:srgbClr val="4E7D6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0" name="TextBox 9"/>
          <p:cNvSpPr txBox="1"/>
          <p:nvPr/>
        </p:nvSpPr>
        <p:spPr>
          <a:xfrm>
            <a:off x="9464040" y="3611880"/>
            <a:ext cx="2194560" cy="384048"/>
          </a:xfrm>
          <a:prstGeom prst="rect">
            <a:avLst/>
          </a:prstGeom>
          <a:noFill/>
        </p:spPr>
        <p:txBody>
          <a:bodyPr wrap="square" anchor="t" lIns="73152" rIns="73152"/>
          <a:lstStyle/>
          <a:p>
            <a:pPr algn="l">
              <a:spcAft>
                <a:spcPts val="400"/>
              </a:spcAft>
            </a:pPr>
            <a:r>
              <a:rPr sz="1200" b="0" i="0">
                <a:solidFill>
                  <a:srgbClr val="1F2A27"/>
                </a:solidFill>
                <a:latin typeface="Arial"/>
              </a:rPr>
              <a:t>Việc của các bên</a:t>
            </a:r>
          </a:p>
        </p:txBody>
      </p:sp>
      <p:sp>
        <p:nvSpPr>
          <p:cNvPr id="11" name="Rectangle 10"/>
          <p:cNvSpPr/>
          <p:nvPr/>
        </p:nvSpPr>
        <p:spPr>
          <a:xfrm>
            <a:off x="9098280" y="4133088"/>
            <a:ext cx="274320" cy="237744"/>
          </a:xfrm>
          <a:prstGeom prst="rect">
            <a:avLst/>
          </a:prstGeom>
          <a:solidFill>
            <a:srgbClr val="D99A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2" name="TextBox 11"/>
          <p:cNvSpPr txBox="1"/>
          <p:nvPr/>
        </p:nvSpPr>
        <p:spPr>
          <a:xfrm>
            <a:off x="9464040" y="4069080"/>
            <a:ext cx="2194560" cy="384048"/>
          </a:xfrm>
          <a:prstGeom prst="rect">
            <a:avLst/>
          </a:prstGeom>
          <a:noFill/>
        </p:spPr>
        <p:txBody>
          <a:bodyPr wrap="square" anchor="t" lIns="73152" rIns="73152"/>
          <a:lstStyle/>
          <a:p>
            <a:pPr algn="l">
              <a:spcAft>
                <a:spcPts val="400"/>
              </a:spcAft>
            </a:pPr>
            <a:r>
              <a:rPr sz="1200" b="0" i="0">
                <a:solidFill>
                  <a:srgbClr val="1F2A27"/>
                </a:solidFill>
                <a:latin typeface="Arial"/>
              </a:rPr>
              <a:t>Mốc duyệt, ký hợp đồng</a:t>
            </a:r>
          </a:p>
        </p:txBody>
      </p:sp>
      <p:sp>
        <p:nvSpPr>
          <p:cNvPr id="13" name="Rectangle 12"/>
          <p:cNvSpPr/>
          <p:nvPr/>
        </p:nvSpPr>
        <p:spPr>
          <a:xfrm>
            <a:off x="9098280" y="4590288"/>
            <a:ext cx="274320" cy="237744"/>
          </a:xfrm>
          <a:prstGeom prst="rect">
            <a:avLst/>
          </a:prstGeom>
          <a:solidFill>
            <a:srgbClr val="B8463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4" name="TextBox 13"/>
          <p:cNvSpPr txBox="1"/>
          <p:nvPr/>
        </p:nvSpPr>
        <p:spPr>
          <a:xfrm>
            <a:off x="9464040" y="4526280"/>
            <a:ext cx="2194560" cy="384048"/>
          </a:xfrm>
          <a:prstGeom prst="rect">
            <a:avLst/>
          </a:prstGeom>
          <a:noFill/>
        </p:spPr>
        <p:txBody>
          <a:bodyPr wrap="square" anchor="t" lIns="73152" rIns="73152"/>
          <a:lstStyle/>
          <a:p>
            <a:pPr algn="l">
              <a:spcAft>
                <a:spcPts val="400"/>
              </a:spcAft>
            </a:pPr>
            <a:r>
              <a:rPr sz="1200" b="0" i="0">
                <a:solidFill>
                  <a:srgbClr val="1F2A27"/>
                </a:solidFill>
                <a:latin typeface="Arial"/>
              </a:rPr>
              <a:t>Ngày ra mắt</a:t>
            </a:r>
          </a:p>
        </p:txBody>
      </p:sp>
      <p:sp>
        <p:nvSpPr>
          <p:cNvPr id="15" name="TextBox 14"/>
          <p:cNvSpPr txBox="1"/>
          <p:nvPr/>
        </p:nvSpPr>
        <p:spPr>
          <a:xfrm>
            <a:off x="9098280" y="5120640"/>
            <a:ext cx="2542032" cy="1005840"/>
          </a:xfrm>
          <a:prstGeom prst="rect">
            <a:avLst/>
          </a:prstGeom>
          <a:noFill/>
        </p:spPr>
        <p:txBody>
          <a:bodyPr wrap="square" anchor="t" lIns="73152" rIns="73152"/>
          <a:lstStyle/>
          <a:p>
            <a:pPr algn="l">
              <a:spcAft>
                <a:spcPts val="400"/>
              </a:spcAft>
            </a:pPr>
            <a:r>
              <a:rPr sz="1100" b="0" i="1">
                <a:solidFill>
                  <a:srgbClr val="5F6B66"/>
                </a:solidFill>
                <a:latin typeface="Arial"/>
              </a:rPr>
              <a:t>Chi tiết từng việc, bên chịu trách nhiệm và trạng thái ở sheet «3. Timeline» của file Excel.</a:t>
            </a:r>
          </a:p>
        </p:txBody>
      </p:sp>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548640" y="292608"/>
            <a:ext cx="8229600" cy="292608"/>
          </a:xfrm>
          <a:prstGeom prst="rect">
            <a:avLst/>
          </a:prstGeom>
          <a:noFill/>
        </p:spPr>
        <p:txBody>
          <a:bodyPr wrap="square" anchor="t" lIns="73152" rIns="73152"/>
          <a:lstStyle/>
          <a:p>
            <a:pPr algn="l">
              <a:spcAft>
                <a:spcPts val="400"/>
              </a:spcAft>
            </a:pPr>
            <a:r>
              <a:rPr sz="1100" b="1" i="0">
                <a:solidFill>
                  <a:srgbClr val="D99A3D"/>
                </a:solidFill>
                <a:latin typeface="Arial"/>
              </a:rPr>
              <a:t>PHẦN 3 · TRIỂN KHAI</a:t>
            </a:r>
          </a:p>
        </p:txBody>
      </p:sp>
      <p:sp>
        <p:nvSpPr>
          <p:cNvPr id="3" name="TextBox 2"/>
          <p:cNvSpPr txBox="1"/>
          <p:nvPr/>
        </p:nvSpPr>
        <p:spPr>
          <a:xfrm>
            <a:off x="548640" y="566928"/>
            <a:ext cx="11064240" cy="685800"/>
          </a:xfrm>
          <a:prstGeom prst="rect">
            <a:avLst/>
          </a:prstGeom>
          <a:noFill/>
        </p:spPr>
        <p:txBody>
          <a:bodyPr wrap="square" anchor="t" lIns="73152" rIns="73152"/>
          <a:lstStyle/>
          <a:p>
            <a:pPr algn="l">
              <a:spcAft>
                <a:spcPts val="400"/>
              </a:spcAft>
            </a:pPr>
            <a:r>
              <a:rPr sz="2800" b="1" i="0">
                <a:solidFill>
                  <a:srgbClr val="2F5D50"/>
                </a:solidFill>
                <a:latin typeface="Arial"/>
              </a:rPr>
              <a:t>Rủi ro và phương án dự phòng</a:t>
            </a:r>
          </a:p>
        </p:txBody>
      </p:sp>
      <p:sp>
        <p:nvSpPr>
          <p:cNvPr id="4" name="Rectangle 3"/>
          <p:cNvSpPr/>
          <p:nvPr/>
        </p:nvSpPr>
        <p:spPr>
          <a:xfrm>
            <a:off x="548640" y="1261872"/>
            <a:ext cx="1097280" cy="45720"/>
          </a:xfrm>
          <a:prstGeom prst="rect">
            <a:avLst/>
          </a:prstGeom>
          <a:solidFill>
            <a:srgbClr val="D99A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548640" y="6419088"/>
            <a:ext cx="7863840" cy="274320"/>
          </a:xfrm>
          <a:prstGeom prst="rect">
            <a:avLst/>
          </a:prstGeom>
          <a:noFill/>
        </p:spPr>
        <p:txBody>
          <a:bodyPr wrap="square" anchor="t" lIns="73152" rIns="73152"/>
          <a:lstStyle/>
          <a:p>
            <a:pPr algn="l">
              <a:spcAft>
                <a:spcPts val="400"/>
              </a:spcAft>
            </a:pPr>
            <a:r>
              <a:rPr sz="900" b="0" i="0">
                <a:solidFill>
                  <a:srgbClr val="5F6B66"/>
                </a:solidFill>
                <a:latin typeface="Arial"/>
              </a:rPr>
              <a:t>[Tên chương trình] · Phiên bản [số] – [dd.mm.yyyy]</a:t>
            </a:r>
          </a:p>
        </p:txBody>
      </p:sp>
      <p:sp>
        <p:nvSpPr>
          <p:cNvPr id="6" name="TextBox 5"/>
          <p:cNvSpPr txBox="1"/>
          <p:nvPr/>
        </p:nvSpPr>
        <p:spPr>
          <a:xfrm>
            <a:off x="8503920" y="6419088"/>
            <a:ext cx="3136392" cy="274320"/>
          </a:xfrm>
          <a:prstGeom prst="rect">
            <a:avLst/>
          </a:prstGeom>
          <a:noFill/>
        </p:spPr>
        <p:txBody>
          <a:bodyPr wrap="square" anchor="t" lIns="73152" rIns="73152"/>
          <a:lstStyle/>
          <a:p>
            <a:pPr algn="r">
              <a:spcAft>
                <a:spcPts val="400"/>
              </a:spcAft>
            </a:pPr>
            <a:r>
              <a:rPr sz="900" b="0" i="0">
                <a:solidFill>
                  <a:srgbClr val="5F6B66"/>
                </a:solidFill>
                <a:latin typeface="Arial"/>
              </a:rPr>
              <a:t>Mẫu của A.M Agency – amagency.vn · 14</a:t>
            </a:r>
          </a:p>
        </p:txBody>
      </p:sp>
      <p:graphicFrame>
        <p:nvGraphicFramePr>
          <p:cNvPr id="7" name="Table 6"/>
          <p:cNvGraphicFramePr>
            <a:graphicFrameLocks noGrp="1"/>
          </p:cNvGraphicFramePr>
          <p:nvPr/>
        </p:nvGraphicFramePr>
        <p:xfrm>
          <a:off x="548640" y="1554480"/>
          <a:ext cx="11064240" cy="1975104"/>
        </p:xfrm>
        <a:graphic>
          <a:graphicData uri="http://schemas.openxmlformats.org/drawingml/2006/table">
            <a:tbl>
              <a:tblPr firstRow="1" bandRow="1">
                <a:tableStyleId>{5C22544A-7EE6-4342-B048-85BDC9FD1C3A}</a:tableStyleId>
              </a:tblPr>
              <a:tblGrid>
                <a:gridCol w="2514600"/>
                <a:gridCol w="2651760"/>
                <a:gridCol w="4206240"/>
                <a:gridCol w="1691640"/>
              </a:tblGrid>
              <a:tr h="329184">
                <a:tc>
                  <a:txBody>
                    <a:bodyPr wrap="square" anchor="t" lIns="73152" rIns="73152"/>
                    <a:lstStyle/>
                    <a:p>
                      <a:pPr algn="l">
                        <a:spcAft>
                          <a:spcPts val="0"/>
                        </a:spcAft>
                      </a:pPr>
                      <a:r>
                        <a:rPr sz="1200" b="1" i="0">
                          <a:solidFill>
                            <a:srgbClr val="FFFFFF"/>
                          </a:solidFill>
                          <a:latin typeface="Arial"/>
                        </a:rPr>
                        <a:t>Rủi ro</a:t>
                      </a:r>
                    </a:p>
                  </a:txBody>
                  <a:tcPr marL="73152" marR="73152" marT="36576" marB="36576" anchor="ctr">
                    <a:solidFill>
                      <a:srgbClr val="2F5D50"/>
                    </a:solidFill>
                  </a:tcPr>
                </a:tc>
                <a:tc>
                  <a:txBody>
                    <a:bodyPr wrap="square" anchor="t" lIns="73152" rIns="73152"/>
                    <a:lstStyle/>
                    <a:p>
                      <a:pPr algn="l">
                        <a:spcAft>
                          <a:spcPts val="0"/>
                        </a:spcAft>
                      </a:pPr>
                      <a:r>
                        <a:rPr sz="1200" b="1" i="0">
                          <a:solidFill>
                            <a:srgbClr val="FFFFFF"/>
                          </a:solidFill>
                          <a:latin typeface="Arial"/>
                        </a:rPr>
                        <a:t>Dấu hiệu sớm</a:t>
                      </a:r>
                    </a:p>
                  </a:txBody>
                  <a:tcPr marL="73152" marR="73152" marT="36576" marB="36576" anchor="ctr">
                    <a:solidFill>
                      <a:srgbClr val="2F5D50"/>
                    </a:solidFill>
                  </a:tcPr>
                </a:tc>
                <a:tc>
                  <a:txBody>
                    <a:bodyPr wrap="square" anchor="t" lIns="73152" rIns="73152"/>
                    <a:lstStyle/>
                    <a:p>
                      <a:pPr algn="l">
                        <a:spcAft>
                          <a:spcPts val="0"/>
                        </a:spcAft>
                      </a:pPr>
                      <a:r>
                        <a:rPr sz="1200" b="1" i="0">
                          <a:solidFill>
                            <a:srgbClr val="FFFFFF"/>
                          </a:solidFill>
                          <a:latin typeface="Arial"/>
                        </a:rPr>
                        <a:t>Phương án dự phòng</a:t>
                      </a:r>
                    </a:p>
                  </a:txBody>
                  <a:tcPr marL="73152" marR="73152" marT="36576" marB="36576" anchor="ctr">
                    <a:solidFill>
                      <a:srgbClr val="2F5D50"/>
                    </a:solidFill>
                  </a:tcPr>
                </a:tc>
                <a:tc>
                  <a:txBody>
                    <a:bodyPr wrap="square" anchor="t" lIns="73152" rIns="73152"/>
                    <a:lstStyle/>
                    <a:p>
                      <a:pPr algn="l">
                        <a:spcAft>
                          <a:spcPts val="0"/>
                        </a:spcAft>
                      </a:pPr>
                      <a:r>
                        <a:rPr sz="1200" b="1" i="0">
                          <a:solidFill>
                            <a:srgbClr val="FFFFFF"/>
                          </a:solidFill>
                          <a:latin typeface="Arial"/>
                        </a:rPr>
                        <a:t>Người xử lý</a:t>
                      </a:r>
                    </a:p>
                  </a:txBody>
                  <a:tcPr marL="73152" marR="73152" marT="36576" marB="36576" anchor="ctr">
                    <a:solidFill>
                      <a:srgbClr val="2F5D50"/>
                    </a:solidFill>
                  </a:tcPr>
                </a:tc>
              </a:tr>
              <a:tr h="329184">
                <a:tc>
                  <a:txBody>
                    <a:bodyPr wrap="square" anchor="t" lIns="73152" rIns="73152"/>
                    <a:lstStyle/>
                    <a:p>
                      <a:pPr algn="l">
                        <a:spcAft>
                          <a:spcPts val="0"/>
                        </a:spcAft>
                      </a:pPr>
                      <a:r>
                        <a:rPr sz="1200" b="0" i="0">
                          <a:solidFill>
                            <a:srgbClr val="1F2A27"/>
                          </a:solidFill>
                          <a:latin typeface="Arial"/>
                        </a:rPr>
                        <a:t/>
                      </a:r>
                    </a:p>
                  </a:txBody>
                  <a:tcPr marL="73152" marR="73152" marT="36576" marB="36576" anchor="ctr">
                    <a:solidFill>
                      <a:srgbClr val="FFFFFF"/>
                    </a:solidFill>
                  </a:tcPr>
                </a:tc>
                <a:tc>
                  <a:txBody>
                    <a:bodyPr wrap="square" anchor="t" lIns="73152" rIns="73152"/>
                    <a:lstStyle/>
                    <a:p>
                      <a:pPr algn="l">
                        <a:spcAft>
                          <a:spcPts val="0"/>
                        </a:spcAft>
                      </a:pPr>
                      <a:r>
                        <a:rPr sz="1200" b="0" i="0">
                          <a:solidFill>
                            <a:srgbClr val="1F2A27"/>
                          </a:solidFill>
                          <a:latin typeface="Arial"/>
                        </a:rPr>
                        <a:t/>
                      </a:r>
                    </a:p>
                  </a:txBody>
                  <a:tcPr marL="73152" marR="73152" marT="36576" marB="36576" anchor="ctr">
                    <a:solidFill>
                      <a:srgbClr val="FFFFFF"/>
                    </a:solidFill>
                  </a:tcPr>
                </a:tc>
                <a:tc>
                  <a:txBody>
                    <a:bodyPr wrap="square" anchor="t" lIns="73152" rIns="73152"/>
                    <a:lstStyle/>
                    <a:p>
                      <a:pPr algn="l">
                        <a:spcAft>
                          <a:spcPts val="0"/>
                        </a:spcAft>
                      </a:pPr>
                      <a:r>
                        <a:rPr sz="1200" b="0" i="0">
                          <a:solidFill>
                            <a:srgbClr val="1F2A27"/>
                          </a:solidFill>
                          <a:latin typeface="Arial"/>
                        </a:rPr>
                        <a:t/>
                      </a:r>
                    </a:p>
                  </a:txBody>
                  <a:tcPr marL="73152" marR="73152" marT="36576" marB="36576" anchor="ctr">
                    <a:solidFill>
                      <a:srgbClr val="FFFFFF"/>
                    </a:solidFill>
                  </a:tcPr>
                </a:tc>
                <a:tc>
                  <a:txBody>
                    <a:bodyPr wrap="square" anchor="t" lIns="73152" rIns="73152"/>
                    <a:lstStyle/>
                    <a:p>
                      <a:pPr algn="l">
                        <a:spcAft>
                          <a:spcPts val="0"/>
                        </a:spcAft>
                      </a:pPr>
                      <a:r>
                        <a:rPr sz="1200" b="0" i="0">
                          <a:solidFill>
                            <a:srgbClr val="1F2A27"/>
                          </a:solidFill>
                          <a:latin typeface="Arial"/>
                        </a:rPr>
                        <a:t/>
                      </a:r>
                    </a:p>
                  </a:txBody>
                  <a:tcPr marL="73152" marR="73152" marT="36576" marB="36576" anchor="ctr">
                    <a:solidFill>
                      <a:srgbClr val="FFFFFF"/>
                    </a:solidFill>
                  </a:tcPr>
                </a:tc>
              </a:tr>
              <a:tr h="329184">
                <a:tc>
                  <a:txBody>
                    <a:bodyPr wrap="square" anchor="t" lIns="73152" rIns="73152"/>
                    <a:lstStyle/>
                    <a:p>
                      <a:pPr algn="l">
                        <a:spcAft>
                          <a:spcPts val="0"/>
                        </a:spcAft>
                      </a:pPr>
                      <a:r>
                        <a:rPr sz="1200" b="0" i="0">
                          <a:solidFill>
                            <a:srgbClr val="1F2A27"/>
                          </a:solidFill>
                          <a:latin typeface="Arial"/>
                        </a:rPr>
                        <a:t/>
                      </a:r>
                    </a:p>
                  </a:txBody>
                  <a:tcPr marL="73152" marR="73152" marT="36576" marB="36576" anchor="ctr">
                    <a:solidFill>
                      <a:srgbClr val="F7F5EF"/>
                    </a:solidFill>
                  </a:tcPr>
                </a:tc>
                <a:tc>
                  <a:txBody>
                    <a:bodyPr wrap="square" anchor="t" lIns="73152" rIns="73152"/>
                    <a:lstStyle/>
                    <a:p>
                      <a:pPr algn="l">
                        <a:spcAft>
                          <a:spcPts val="0"/>
                        </a:spcAft>
                      </a:pPr>
                      <a:r>
                        <a:rPr sz="1200" b="0" i="0">
                          <a:solidFill>
                            <a:srgbClr val="1F2A27"/>
                          </a:solidFill>
                          <a:latin typeface="Arial"/>
                        </a:rPr>
                        <a:t/>
                      </a:r>
                    </a:p>
                  </a:txBody>
                  <a:tcPr marL="73152" marR="73152" marT="36576" marB="36576" anchor="ctr">
                    <a:solidFill>
                      <a:srgbClr val="F7F5EF"/>
                    </a:solidFill>
                  </a:tcPr>
                </a:tc>
                <a:tc>
                  <a:txBody>
                    <a:bodyPr wrap="square" anchor="t" lIns="73152" rIns="73152"/>
                    <a:lstStyle/>
                    <a:p>
                      <a:pPr algn="l">
                        <a:spcAft>
                          <a:spcPts val="0"/>
                        </a:spcAft>
                      </a:pPr>
                      <a:r>
                        <a:rPr sz="1200" b="0" i="0">
                          <a:solidFill>
                            <a:srgbClr val="1F2A27"/>
                          </a:solidFill>
                          <a:latin typeface="Arial"/>
                        </a:rPr>
                        <a:t/>
                      </a:r>
                    </a:p>
                  </a:txBody>
                  <a:tcPr marL="73152" marR="73152" marT="36576" marB="36576" anchor="ctr">
                    <a:solidFill>
                      <a:srgbClr val="F7F5EF"/>
                    </a:solidFill>
                  </a:tcPr>
                </a:tc>
                <a:tc>
                  <a:txBody>
                    <a:bodyPr wrap="square" anchor="t" lIns="73152" rIns="73152"/>
                    <a:lstStyle/>
                    <a:p>
                      <a:pPr algn="l">
                        <a:spcAft>
                          <a:spcPts val="0"/>
                        </a:spcAft>
                      </a:pPr>
                      <a:r>
                        <a:rPr sz="1200" b="0" i="0">
                          <a:solidFill>
                            <a:srgbClr val="1F2A27"/>
                          </a:solidFill>
                          <a:latin typeface="Arial"/>
                        </a:rPr>
                        <a:t/>
                      </a:r>
                    </a:p>
                  </a:txBody>
                  <a:tcPr marL="73152" marR="73152" marT="36576" marB="36576" anchor="ctr">
                    <a:solidFill>
                      <a:srgbClr val="F7F5EF"/>
                    </a:solidFill>
                  </a:tcPr>
                </a:tc>
              </a:tr>
              <a:tr h="329184">
                <a:tc>
                  <a:txBody>
                    <a:bodyPr wrap="square" anchor="t" lIns="73152" rIns="73152"/>
                    <a:lstStyle/>
                    <a:p>
                      <a:pPr algn="l">
                        <a:spcAft>
                          <a:spcPts val="0"/>
                        </a:spcAft>
                      </a:pPr>
                      <a:r>
                        <a:rPr sz="1200" b="0" i="0">
                          <a:solidFill>
                            <a:srgbClr val="1F2A27"/>
                          </a:solidFill>
                          <a:latin typeface="Arial"/>
                        </a:rPr>
                        <a:t/>
                      </a:r>
                    </a:p>
                  </a:txBody>
                  <a:tcPr marL="73152" marR="73152" marT="36576" marB="36576" anchor="ctr">
                    <a:solidFill>
                      <a:srgbClr val="FFFFFF"/>
                    </a:solidFill>
                  </a:tcPr>
                </a:tc>
                <a:tc>
                  <a:txBody>
                    <a:bodyPr wrap="square" anchor="t" lIns="73152" rIns="73152"/>
                    <a:lstStyle/>
                    <a:p>
                      <a:pPr algn="l">
                        <a:spcAft>
                          <a:spcPts val="0"/>
                        </a:spcAft>
                      </a:pPr>
                      <a:r>
                        <a:rPr sz="1200" b="0" i="0">
                          <a:solidFill>
                            <a:srgbClr val="1F2A27"/>
                          </a:solidFill>
                          <a:latin typeface="Arial"/>
                        </a:rPr>
                        <a:t/>
                      </a:r>
                    </a:p>
                  </a:txBody>
                  <a:tcPr marL="73152" marR="73152" marT="36576" marB="36576" anchor="ctr">
                    <a:solidFill>
                      <a:srgbClr val="FFFFFF"/>
                    </a:solidFill>
                  </a:tcPr>
                </a:tc>
                <a:tc>
                  <a:txBody>
                    <a:bodyPr wrap="square" anchor="t" lIns="73152" rIns="73152"/>
                    <a:lstStyle/>
                    <a:p>
                      <a:pPr algn="l">
                        <a:spcAft>
                          <a:spcPts val="0"/>
                        </a:spcAft>
                      </a:pPr>
                      <a:r>
                        <a:rPr sz="1200" b="0" i="0">
                          <a:solidFill>
                            <a:srgbClr val="1F2A27"/>
                          </a:solidFill>
                          <a:latin typeface="Arial"/>
                        </a:rPr>
                        <a:t/>
                      </a:r>
                    </a:p>
                  </a:txBody>
                  <a:tcPr marL="73152" marR="73152" marT="36576" marB="36576" anchor="ctr">
                    <a:solidFill>
                      <a:srgbClr val="FFFFFF"/>
                    </a:solidFill>
                  </a:tcPr>
                </a:tc>
                <a:tc>
                  <a:txBody>
                    <a:bodyPr wrap="square" anchor="t" lIns="73152" rIns="73152"/>
                    <a:lstStyle/>
                    <a:p>
                      <a:pPr algn="l">
                        <a:spcAft>
                          <a:spcPts val="0"/>
                        </a:spcAft>
                      </a:pPr>
                      <a:r>
                        <a:rPr sz="1200" b="0" i="0">
                          <a:solidFill>
                            <a:srgbClr val="1F2A27"/>
                          </a:solidFill>
                          <a:latin typeface="Arial"/>
                        </a:rPr>
                        <a:t/>
                      </a:r>
                    </a:p>
                  </a:txBody>
                  <a:tcPr marL="73152" marR="73152" marT="36576" marB="36576" anchor="ctr">
                    <a:solidFill>
                      <a:srgbClr val="FFFFFF"/>
                    </a:solidFill>
                  </a:tcPr>
                </a:tc>
              </a:tr>
              <a:tr h="329184">
                <a:tc>
                  <a:txBody>
                    <a:bodyPr wrap="square" anchor="t" lIns="73152" rIns="73152"/>
                    <a:lstStyle/>
                    <a:p>
                      <a:pPr algn="l">
                        <a:spcAft>
                          <a:spcPts val="0"/>
                        </a:spcAft>
                      </a:pPr>
                      <a:r>
                        <a:rPr sz="1200" b="0" i="0">
                          <a:solidFill>
                            <a:srgbClr val="1F2A27"/>
                          </a:solidFill>
                          <a:latin typeface="Arial"/>
                        </a:rPr>
                        <a:t/>
                      </a:r>
                    </a:p>
                  </a:txBody>
                  <a:tcPr marL="73152" marR="73152" marT="36576" marB="36576" anchor="ctr">
                    <a:solidFill>
                      <a:srgbClr val="F7F5EF"/>
                    </a:solidFill>
                  </a:tcPr>
                </a:tc>
                <a:tc>
                  <a:txBody>
                    <a:bodyPr wrap="square" anchor="t" lIns="73152" rIns="73152"/>
                    <a:lstStyle/>
                    <a:p>
                      <a:pPr algn="l">
                        <a:spcAft>
                          <a:spcPts val="0"/>
                        </a:spcAft>
                      </a:pPr>
                      <a:r>
                        <a:rPr sz="1200" b="0" i="0">
                          <a:solidFill>
                            <a:srgbClr val="1F2A27"/>
                          </a:solidFill>
                          <a:latin typeface="Arial"/>
                        </a:rPr>
                        <a:t/>
                      </a:r>
                    </a:p>
                  </a:txBody>
                  <a:tcPr marL="73152" marR="73152" marT="36576" marB="36576" anchor="ctr">
                    <a:solidFill>
                      <a:srgbClr val="F7F5EF"/>
                    </a:solidFill>
                  </a:tcPr>
                </a:tc>
                <a:tc>
                  <a:txBody>
                    <a:bodyPr wrap="square" anchor="t" lIns="73152" rIns="73152"/>
                    <a:lstStyle/>
                    <a:p>
                      <a:pPr algn="l">
                        <a:spcAft>
                          <a:spcPts val="0"/>
                        </a:spcAft>
                      </a:pPr>
                      <a:r>
                        <a:rPr sz="1200" b="0" i="0">
                          <a:solidFill>
                            <a:srgbClr val="1F2A27"/>
                          </a:solidFill>
                          <a:latin typeface="Arial"/>
                        </a:rPr>
                        <a:t/>
                      </a:r>
                    </a:p>
                  </a:txBody>
                  <a:tcPr marL="73152" marR="73152" marT="36576" marB="36576" anchor="ctr">
                    <a:solidFill>
                      <a:srgbClr val="F7F5EF"/>
                    </a:solidFill>
                  </a:tcPr>
                </a:tc>
                <a:tc>
                  <a:txBody>
                    <a:bodyPr wrap="square" anchor="t" lIns="73152" rIns="73152"/>
                    <a:lstStyle/>
                    <a:p>
                      <a:pPr algn="l">
                        <a:spcAft>
                          <a:spcPts val="0"/>
                        </a:spcAft>
                      </a:pPr>
                      <a:r>
                        <a:rPr sz="1200" b="0" i="0">
                          <a:solidFill>
                            <a:srgbClr val="1F2A27"/>
                          </a:solidFill>
                          <a:latin typeface="Arial"/>
                        </a:rPr>
                        <a:t/>
                      </a:r>
                    </a:p>
                  </a:txBody>
                  <a:tcPr marL="73152" marR="73152" marT="36576" marB="36576" anchor="ctr">
                    <a:solidFill>
                      <a:srgbClr val="F7F5EF"/>
                    </a:solidFill>
                  </a:tcPr>
                </a:tc>
              </a:tr>
              <a:tr h="329184">
                <a:tc>
                  <a:txBody>
                    <a:bodyPr wrap="square" anchor="t" lIns="73152" rIns="73152"/>
                    <a:lstStyle/>
                    <a:p>
                      <a:pPr algn="l">
                        <a:spcAft>
                          <a:spcPts val="0"/>
                        </a:spcAft>
                      </a:pPr>
                      <a:r>
                        <a:rPr sz="1200" b="0" i="0">
                          <a:solidFill>
                            <a:srgbClr val="1F2A27"/>
                          </a:solidFill>
                          <a:latin typeface="Arial"/>
                        </a:rPr>
                        <a:t/>
                      </a:r>
                    </a:p>
                  </a:txBody>
                  <a:tcPr marL="73152" marR="73152" marT="36576" marB="36576" anchor="ctr">
                    <a:solidFill>
                      <a:srgbClr val="FFFFFF"/>
                    </a:solidFill>
                  </a:tcPr>
                </a:tc>
                <a:tc>
                  <a:txBody>
                    <a:bodyPr wrap="square" anchor="t" lIns="73152" rIns="73152"/>
                    <a:lstStyle/>
                    <a:p>
                      <a:pPr algn="l">
                        <a:spcAft>
                          <a:spcPts val="0"/>
                        </a:spcAft>
                      </a:pPr>
                      <a:r>
                        <a:rPr sz="1200" b="0" i="0">
                          <a:solidFill>
                            <a:srgbClr val="1F2A27"/>
                          </a:solidFill>
                          <a:latin typeface="Arial"/>
                        </a:rPr>
                        <a:t/>
                      </a:r>
                    </a:p>
                  </a:txBody>
                  <a:tcPr marL="73152" marR="73152" marT="36576" marB="36576" anchor="ctr">
                    <a:solidFill>
                      <a:srgbClr val="FFFFFF"/>
                    </a:solidFill>
                  </a:tcPr>
                </a:tc>
                <a:tc>
                  <a:txBody>
                    <a:bodyPr wrap="square" anchor="t" lIns="73152" rIns="73152"/>
                    <a:lstStyle/>
                    <a:p>
                      <a:pPr algn="l">
                        <a:spcAft>
                          <a:spcPts val="0"/>
                        </a:spcAft>
                      </a:pPr>
                      <a:r>
                        <a:rPr sz="1200" b="0" i="0">
                          <a:solidFill>
                            <a:srgbClr val="1F2A27"/>
                          </a:solidFill>
                          <a:latin typeface="Arial"/>
                        </a:rPr>
                        <a:t/>
                      </a:r>
                    </a:p>
                  </a:txBody>
                  <a:tcPr marL="73152" marR="73152" marT="36576" marB="36576" anchor="ctr">
                    <a:solidFill>
                      <a:srgbClr val="FFFFFF"/>
                    </a:solidFill>
                  </a:tcPr>
                </a:tc>
                <a:tc>
                  <a:txBody>
                    <a:bodyPr wrap="square" anchor="t" lIns="73152" rIns="73152"/>
                    <a:lstStyle/>
                    <a:p>
                      <a:pPr algn="l">
                        <a:spcAft>
                          <a:spcPts val="0"/>
                        </a:spcAft>
                      </a:pPr>
                      <a:r>
                        <a:rPr sz="1200" b="0" i="0">
                          <a:solidFill>
                            <a:srgbClr val="1F2A27"/>
                          </a:solidFill>
                          <a:latin typeface="Arial"/>
                        </a:rPr>
                        <a:t/>
                      </a:r>
                    </a:p>
                  </a:txBody>
                  <a:tcPr marL="73152" marR="73152" marT="36576" marB="36576" anchor="ctr">
                    <a:solidFill>
                      <a:srgbClr val="FFFFFF"/>
                    </a:solidFill>
                  </a:tcPr>
                </a:tc>
              </a:tr>
            </a:tbl>
          </a:graphicData>
        </a:graphic>
      </p:graphicFrame>
      <p:sp>
        <p:nvSpPr>
          <p:cNvPr id="8" name="Rectangle 7"/>
          <p:cNvSpPr/>
          <p:nvPr/>
        </p:nvSpPr>
        <p:spPr>
          <a:xfrm>
            <a:off x="512063" y="1517904"/>
            <a:ext cx="11137392" cy="2048256"/>
          </a:xfrm>
          <a:prstGeom prst="rect">
            <a:avLst/>
          </a:prstGeom>
          <a:no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548640" y="292608"/>
            <a:ext cx="8229600" cy="292608"/>
          </a:xfrm>
          <a:prstGeom prst="rect">
            <a:avLst/>
          </a:prstGeom>
          <a:noFill/>
        </p:spPr>
        <p:txBody>
          <a:bodyPr wrap="square" anchor="t" lIns="73152" rIns="73152"/>
          <a:lstStyle/>
          <a:p>
            <a:pPr algn="l">
              <a:spcAft>
                <a:spcPts val="400"/>
              </a:spcAft>
            </a:pPr>
            <a:r>
              <a:rPr sz="1100" b="1" i="0">
                <a:solidFill>
                  <a:srgbClr val="D99A3D"/>
                </a:solidFill>
                <a:latin typeface="Arial"/>
              </a:rPr>
              <a:t>PHẦN 4 · NGÂN SÁCH VÀ XÁC NHẬN</a:t>
            </a:r>
          </a:p>
        </p:txBody>
      </p:sp>
      <p:sp>
        <p:nvSpPr>
          <p:cNvPr id="3" name="TextBox 2"/>
          <p:cNvSpPr txBox="1"/>
          <p:nvPr/>
        </p:nvSpPr>
        <p:spPr>
          <a:xfrm>
            <a:off x="548640" y="566928"/>
            <a:ext cx="11064240" cy="685800"/>
          </a:xfrm>
          <a:prstGeom prst="rect">
            <a:avLst/>
          </a:prstGeom>
          <a:noFill/>
        </p:spPr>
        <p:txBody>
          <a:bodyPr wrap="square" anchor="t" lIns="73152" rIns="73152"/>
          <a:lstStyle/>
          <a:p>
            <a:pPr algn="l">
              <a:spcAft>
                <a:spcPts val="400"/>
              </a:spcAft>
            </a:pPr>
            <a:r>
              <a:rPr sz="2800" b="1" i="0">
                <a:solidFill>
                  <a:srgbClr val="2F5D50"/>
                </a:solidFill>
                <a:latin typeface="Arial"/>
              </a:rPr>
              <a:t>Ngân sách tóm tắt</a:t>
            </a:r>
          </a:p>
        </p:txBody>
      </p:sp>
      <p:sp>
        <p:nvSpPr>
          <p:cNvPr id="4" name="Rectangle 3"/>
          <p:cNvSpPr/>
          <p:nvPr/>
        </p:nvSpPr>
        <p:spPr>
          <a:xfrm>
            <a:off x="548640" y="1261872"/>
            <a:ext cx="1097280" cy="45720"/>
          </a:xfrm>
          <a:prstGeom prst="rect">
            <a:avLst/>
          </a:prstGeom>
          <a:solidFill>
            <a:srgbClr val="D99A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548640" y="6419088"/>
            <a:ext cx="7863840" cy="274320"/>
          </a:xfrm>
          <a:prstGeom prst="rect">
            <a:avLst/>
          </a:prstGeom>
          <a:noFill/>
        </p:spPr>
        <p:txBody>
          <a:bodyPr wrap="square" anchor="t" lIns="73152" rIns="73152"/>
          <a:lstStyle/>
          <a:p>
            <a:pPr algn="l">
              <a:spcAft>
                <a:spcPts val="400"/>
              </a:spcAft>
            </a:pPr>
            <a:r>
              <a:rPr sz="900" b="0" i="0">
                <a:solidFill>
                  <a:srgbClr val="5F6B66"/>
                </a:solidFill>
                <a:latin typeface="Arial"/>
              </a:rPr>
              <a:t>[Tên chương trình] · Phiên bản [số] – [dd.mm.yyyy]</a:t>
            </a:r>
          </a:p>
        </p:txBody>
      </p:sp>
      <p:sp>
        <p:nvSpPr>
          <p:cNvPr id="6" name="TextBox 5"/>
          <p:cNvSpPr txBox="1"/>
          <p:nvPr/>
        </p:nvSpPr>
        <p:spPr>
          <a:xfrm>
            <a:off x="8503920" y="6419088"/>
            <a:ext cx="3136392" cy="274320"/>
          </a:xfrm>
          <a:prstGeom prst="rect">
            <a:avLst/>
          </a:prstGeom>
          <a:noFill/>
        </p:spPr>
        <p:txBody>
          <a:bodyPr wrap="square" anchor="t" lIns="73152" rIns="73152"/>
          <a:lstStyle/>
          <a:p>
            <a:pPr algn="r">
              <a:spcAft>
                <a:spcPts val="400"/>
              </a:spcAft>
            </a:pPr>
            <a:r>
              <a:rPr sz="900" b="0" i="0">
                <a:solidFill>
                  <a:srgbClr val="5F6B66"/>
                </a:solidFill>
                <a:latin typeface="Arial"/>
              </a:rPr>
              <a:t>Mẫu của A.M Agency – amagency.vn · 15</a:t>
            </a:r>
          </a:p>
        </p:txBody>
      </p:sp>
      <p:graphicFrame>
        <p:nvGraphicFramePr>
          <p:cNvPr id="7" name="Chart 6"/>
          <p:cNvGraphicFramePr>
            <a:graphicFrameLocks noGrp="1"/>
          </p:cNvGraphicFramePr>
          <p:nvPr/>
        </p:nvGraphicFramePr>
        <p:xfrm>
          <a:off x="457200" y="1463040"/>
          <a:ext cx="7680960" cy="4754880"/>
        </p:xfrm>
        <a:graphic>
          <a:graphicData uri="http://schemas.openxmlformats.org/drawingml/2006/chart">
            <c:chart xmlns:c="http://schemas.openxmlformats.org/drawingml/2006/chart" r:id="rId3"/>
          </a:graphicData>
        </a:graphic>
      </p:graphicFrame>
      <p:sp>
        <p:nvSpPr>
          <p:cNvPr id="8" name="Rounded Rectangle 7"/>
          <p:cNvSpPr/>
          <p:nvPr/>
        </p:nvSpPr>
        <p:spPr>
          <a:xfrm>
            <a:off x="8366760" y="1554480"/>
            <a:ext cx="3273552" cy="841248"/>
          </a:xfrm>
          <a:prstGeom prst="roundRect">
            <a:avLst>
              <a:gd name="adj" fmla="val 6000"/>
            </a:avLst>
          </a:prstGeom>
          <a:solidFill>
            <a:srgbClr val="2F5D50"/>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ctr" wrap="square" lIns="73152" rIns="73152"/>
          <a:lstStyle/>
          <a:p>
            <a:pPr algn="ctr">
              <a:spcAft>
                <a:spcPts val="400"/>
              </a:spcAft>
            </a:pPr>
            <a:r>
              <a:rPr sz="1200" b="0" i="1">
                <a:solidFill>
                  <a:srgbClr val="A9C5BA"/>
                </a:solidFill>
                <a:latin typeface="Arial"/>
              </a:rPr>
              <a:t>[Phương án A: tổng]</a:t>
            </a:r>
          </a:p>
        </p:txBody>
      </p:sp>
      <p:sp>
        <p:nvSpPr>
          <p:cNvPr id="9" name="Rounded Rectangle 8"/>
          <p:cNvSpPr/>
          <p:nvPr/>
        </p:nvSpPr>
        <p:spPr>
          <a:xfrm>
            <a:off x="8366760" y="2514600"/>
            <a:ext cx="3273552" cy="841248"/>
          </a:xfrm>
          <a:prstGeom prst="roundRect">
            <a:avLst>
              <a:gd name="adj" fmla="val 6000"/>
            </a:avLst>
          </a:prstGeom>
          <a:solidFill>
            <a:srgbClr val="A9C5BA"/>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ctr" wrap="square" lIns="73152" rIns="73152"/>
          <a:lstStyle/>
          <a:p>
            <a:pPr algn="ctr">
              <a:spcAft>
                <a:spcPts val="400"/>
              </a:spcAft>
            </a:pPr>
            <a:r>
              <a:rPr sz="1200" b="0" i="1">
                <a:solidFill>
                  <a:srgbClr val="8A948F"/>
                </a:solidFill>
                <a:latin typeface="Arial"/>
              </a:rPr>
              <a:t>[Phương án B: tổng]</a:t>
            </a:r>
          </a:p>
        </p:txBody>
      </p:sp>
      <p:sp>
        <p:nvSpPr>
          <p:cNvPr id="10" name="Rounded Rectangle 9"/>
          <p:cNvSpPr/>
          <p:nvPr/>
        </p:nvSpPr>
        <p:spPr>
          <a:xfrm>
            <a:off x="8366760" y="3474720"/>
            <a:ext cx="3273552" cy="841248"/>
          </a:xfrm>
          <a:prstGeom prst="roundRect">
            <a:avLst>
              <a:gd name="adj" fmla="val 6000"/>
            </a:avLst>
          </a:prstGeom>
          <a:solidFill>
            <a:srgbClr val="EAF1EE"/>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ctr" wrap="square" lIns="73152" rIns="73152"/>
          <a:lstStyle/>
          <a:p>
            <a:pPr algn="ctr">
              <a:spcAft>
                <a:spcPts val="400"/>
              </a:spcAft>
            </a:pPr>
            <a:r>
              <a:rPr sz="1200" b="0" i="1">
                <a:solidFill>
                  <a:srgbClr val="8A948F"/>
                </a:solidFill>
                <a:latin typeface="Arial"/>
              </a:rPr>
              <a:t>[Giai đoạn 2: sampling: tổng]</a:t>
            </a:r>
          </a:p>
        </p:txBody>
      </p:sp>
      <p:sp>
        <p:nvSpPr>
          <p:cNvPr id="11" name="Rounded Rectangle 10"/>
          <p:cNvSpPr/>
          <p:nvPr/>
        </p:nvSpPr>
        <p:spPr>
          <a:xfrm>
            <a:off x="8366760" y="4434840"/>
            <a:ext cx="3273552" cy="1828800"/>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050" b="0" i="1">
                <a:solidFill>
                  <a:srgbClr val="8A948F"/>
                </a:solidFill>
                <a:latin typeface="Arial"/>
              </a:rPr>
              <a:t>[Chưa VAT? Không gồm, chưa gồm gì? Chi tiết ở đâu]</a:t>
            </a:r>
          </a:p>
        </p:txBody>
      </p:sp>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548640" y="292608"/>
            <a:ext cx="8229600" cy="292608"/>
          </a:xfrm>
          <a:prstGeom prst="rect">
            <a:avLst/>
          </a:prstGeom>
          <a:noFill/>
        </p:spPr>
        <p:txBody>
          <a:bodyPr wrap="square" anchor="t" lIns="73152" rIns="73152"/>
          <a:lstStyle/>
          <a:p>
            <a:pPr algn="l">
              <a:spcAft>
                <a:spcPts val="400"/>
              </a:spcAft>
            </a:pPr>
            <a:r>
              <a:rPr sz="1100" b="1" i="0">
                <a:solidFill>
                  <a:srgbClr val="D99A3D"/>
                </a:solidFill>
                <a:latin typeface="Arial"/>
              </a:rPr>
              <a:t>PHẦN 4 · NGÂN SÁCH VÀ XÁC NHẬN</a:t>
            </a:r>
          </a:p>
        </p:txBody>
      </p:sp>
      <p:sp>
        <p:nvSpPr>
          <p:cNvPr id="3" name="TextBox 2"/>
          <p:cNvSpPr txBox="1"/>
          <p:nvPr/>
        </p:nvSpPr>
        <p:spPr>
          <a:xfrm>
            <a:off x="548640" y="566928"/>
            <a:ext cx="11064240" cy="685800"/>
          </a:xfrm>
          <a:prstGeom prst="rect">
            <a:avLst/>
          </a:prstGeom>
          <a:noFill/>
        </p:spPr>
        <p:txBody>
          <a:bodyPr wrap="square" anchor="t" lIns="73152" rIns="73152"/>
          <a:lstStyle/>
          <a:p>
            <a:pPr algn="l">
              <a:spcAft>
                <a:spcPts val="400"/>
              </a:spcAft>
            </a:pPr>
            <a:r>
              <a:rPr sz="2800" b="1" i="0">
                <a:solidFill>
                  <a:srgbClr val="2F5D50"/>
                </a:solidFill>
                <a:latin typeface="Arial"/>
              </a:rPr>
              <a:t>Cần nhãn hàng xác nhận</a:t>
            </a:r>
          </a:p>
        </p:txBody>
      </p:sp>
      <p:sp>
        <p:nvSpPr>
          <p:cNvPr id="4" name="Rectangle 3"/>
          <p:cNvSpPr/>
          <p:nvPr/>
        </p:nvSpPr>
        <p:spPr>
          <a:xfrm>
            <a:off x="548640" y="1261872"/>
            <a:ext cx="1097280" cy="45720"/>
          </a:xfrm>
          <a:prstGeom prst="rect">
            <a:avLst/>
          </a:prstGeom>
          <a:solidFill>
            <a:srgbClr val="D99A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548640" y="6419088"/>
            <a:ext cx="7863840" cy="274320"/>
          </a:xfrm>
          <a:prstGeom prst="rect">
            <a:avLst/>
          </a:prstGeom>
          <a:noFill/>
        </p:spPr>
        <p:txBody>
          <a:bodyPr wrap="square" anchor="t" lIns="73152" rIns="73152"/>
          <a:lstStyle/>
          <a:p>
            <a:pPr algn="l">
              <a:spcAft>
                <a:spcPts val="400"/>
              </a:spcAft>
            </a:pPr>
            <a:r>
              <a:rPr sz="900" b="0" i="0">
                <a:solidFill>
                  <a:srgbClr val="5F6B66"/>
                </a:solidFill>
                <a:latin typeface="Arial"/>
              </a:rPr>
              <a:t>[Tên chương trình] · Phiên bản [số] – [dd.mm.yyyy]</a:t>
            </a:r>
          </a:p>
        </p:txBody>
      </p:sp>
      <p:sp>
        <p:nvSpPr>
          <p:cNvPr id="6" name="TextBox 5"/>
          <p:cNvSpPr txBox="1"/>
          <p:nvPr/>
        </p:nvSpPr>
        <p:spPr>
          <a:xfrm>
            <a:off x="8503920" y="6419088"/>
            <a:ext cx="3136392" cy="274320"/>
          </a:xfrm>
          <a:prstGeom prst="rect">
            <a:avLst/>
          </a:prstGeom>
          <a:noFill/>
        </p:spPr>
        <p:txBody>
          <a:bodyPr wrap="square" anchor="t" lIns="73152" rIns="73152"/>
          <a:lstStyle/>
          <a:p>
            <a:pPr algn="r">
              <a:spcAft>
                <a:spcPts val="400"/>
              </a:spcAft>
            </a:pPr>
            <a:r>
              <a:rPr sz="900" b="0" i="0">
                <a:solidFill>
                  <a:srgbClr val="5F6B66"/>
                </a:solidFill>
                <a:latin typeface="Arial"/>
              </a:rPr>
              <a:t>Mẫu của A.M Agency – amagency.vn · 16</a:t>
            </a:r>
          </a:p>
        </p:txBody>
      </p:sp>
      <p:sp>
        <p:nvSpPr>
          <p:cNvPr id="7" name="Rounded Rectangle 6"/>
          <p:cNvSpPr/>
          <p:nvPr/>
        </p:nvSpPr>
        <p:spPr>
          <a:xfrm>
            <a:off x="548640" y="1554480"/>
            <a:ext cx="6858000" cy="4526280"/>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550" b="0" i="1">
                <a:solidFill>
                  <a:srgbClr val="8A948F"/>
                </a:solidFill>
                <a:latin typeface="Arial"/>
              </a:rPr>
              <a:t>[□ Việc cần nhãn hàng chốt, mỗi dòng một việc]</a:t>
            </a:r>
          </a:p>
        </p:txBody>
      </p:sp>
      <p:sp>
        <p:nvSpPr>
          <p:cNvPr id="8" name="Rounded Rectangle 7"/>
          <p:cNvSpPr/>
          <p:nvPr/>
        </p:nvSpPr>
        <p:spPr>
          <a:xfrm>
            <a:off x="7726679" y="1554480"/>
            <a:ext cx="3913632" cy="4526280"/>
          </a:xfrm>
          <a:prstGeom prst="roundRect">
            <a:avLst>
              <a:gd name="adj" fmla="val 6000"/>
            </a:avLst>
          </a:prstGeom>
          <a:solidFill>
            <a:srgbClr val="2F5D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9" name="TextBox 8"/>
          <p:cNvSpPr txBox="1"/>
          <p:nvPr/>
        </p:nvSpPr>
        <p:spPr>
          <a:xfrm>
            <a:off x="8001000" y="1828800"/>
            <a:ext cx="3474720" cy="822960"/>
          </a:xfrm>
          <a:prstGeom prst="rect">
            <a:avLst/>
          </a:prstGeom>
          <a:noFill/>
        </p:spPr>
        <p:txBody>
          <a:bodyPr wrap="square" anchor="t" lIns="73152" rIns="73152"/>
          <a:lstStyle/>
          <a:p>
            <a:pPr algn="l">
              <a:spcAft>
                <a:spcPts val="400"/>
              </a:spcAft>
            </a:pPr>
            <a:r>
              <a:rPr sz="4000" b="1" i="0">
                <a:solidFill>
                  <a:srgbClr val="FFFFFF"/>
                </a:solidFill>
                <a:latin typeface="Arial"/>
              </a:rPr>
              <a:t>Cảm ơn</a:t>
            </a:r>
          </a:p>
        </p:txBody>
      </p:sp>
      <p:sp>
        <p:nvSpPr>
          <p:cNvPr id="10" name="Rounded Rectangle 9"/>
          <p:cNvSpPr/>
          <p:nvPr/>
        </p:nvSpPr>
        <p:spPr>
          <a:xfrm>
            <a:off x="8001000" y="2926080"/>
            <a:ext cx="3383280" cy="1828800"/>
          </a:xfrm>
          <a:prstGeom prst="roundRect">
            <a:avLst>
              <a:gd name="adj" fmla="val 6000"/>
            </a:avLst>
          </a:prstGeom>
          <a:solidFill>
            <a:srgbClr val="2F5D50"/>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500" b="0" i="1">
                <a:solidFill>
                  <a:srgbClr val="A9C5BA"/>
                </a:solidFill>
                <a:latin typeface="Arial"/>
              </a:rPr>
              <a:t>[Tên công ty, người phụ trách, liên hệ]</a:t>
            </a:r>
          </a:p>
        </p:txBody>
      </p:sp>
      <p:sp>
        <p:nvSpPr>
          <p:cNvPr id="11" name="TextBox 10"/>
          <p:cNvSpPr txBox="1"/>
          <p:nvPr/>
        </p:nvSpPr>
        <p:spPr>
          <a:xfrm>
            <a:off x="8001000" y="5029200"/>
            <a:ext cx="3383280" cy="822960"/>
          </a:xfrm>
          <a:prstGeom prst="rect">
            <a:avLst/>
          </a:prstGeom>
          <a:noFill/>
        </p:spPr>
        <p:txBody>
          <a:bodyPr wrap="square" anchor="t" lIns="73152" rIns="73152"/>
          <a:lstStyle/>
          <a:p>
            <a:pPr algn="l">
              <a:spcAft>
                <a:spcPts val="400"/>
              </a:spcAft>
            </a:pPr>
            <a:r>
              <a:rPr sz="1100" b="0" i="1">
                <a:solidFill>
                  <a:srgbClr val="A9C5BA"/>
                </a:solidFill>
                <a:latin typeface="Arial"/>
              </a:rPr>
              <a:t>Bản này là phiên bản 1; mỗi lần sửa đổi số phiên bản ở bìa và tên tệp theo ngày.</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Steve Canny</cp:lastModifiedBy>
  <cp:revision>1</cp:revision>
  <dcterms:created xsi:type="dcterms:W3CDTF">2013-01-27T09:14:16Z</dcterms:created>
  <dcterms:modified xsi:type="dcterms:W3CDTF">2013-01-27T09:15:58Z</dcterms:modified>
  <cp:category/>
</cp:coreProperties>
</file>